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70" r:id="rId4"/>
    <p:sldId id="272" r:id="rId5"/>
    <p:sldId id="273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3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5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1A0F800-7EEF-4CF5-8853-0C594D4ED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84ADAD6-AE91-49C4-8C6D-AEF10F5F8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7884935-A6F8-40B5-A1C9-B69460E25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F8A4-9C7C-4949-9545-34C7BC5BC8E8}" type="datetimeFigureOut">
              <a:rPr lang="ru-RU" smtClean="0"/>
              <a:t>07.02.2019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5FB3A25-9C52-467A-870D-E6F72FC87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1BB62BA-C035-42BF-B62A-A5D6F1DDE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AA32-045A-4775-8D9B-54DF4874B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8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3335AAD-EEAB-409D-8B4D-825D274FE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4CD1A9F-3997-473A-A2FA-911F22DCF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1B5CA86-CA1C-4B35-A31B-A4233EFFA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F8A4-9C7C-4949-9545-34C7BC5BC8E8}" type="datetimeFigureOut">
              <a:rPr lang="ru-RU" smtClean="0"/>
              <a:t>07.02.2019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FC5F2ED-81D7-4658-9FF8-E226F2A79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218C8F3-8802-4012-905B-3460D69FF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AA32-045A-4775-8D9B-54DF4874B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46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200A9744-C06D-4662-92C0-11F0463487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F3BE1E9-1964-4E19-81A3-8C35A6045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007C39B-A154-45F8-8777-654EC7DA1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F8A4-9C7C-4949-9545-34C7BC5BC8E8}" type="datetimeFigureOut">
              <a:rPr lang="ru-RU" smtClean="0"/>
              <a:t>07.02.2019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663FBC2-A3B0-4DE0-AAAC-8BEE70326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8A2AC93-3DC6-4E5E-849A-FE75EB00B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AA32-045A-4775-8D9B-54DF4874B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24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CAD3012-6798-4791-B4A3-22A0D0042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5B8F988-B5F4-4FB2-9320-4B5EF73C9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792D4305-BA10-4736-9FBD-ACEBABCED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F8A4-9C7C-4949-9545-34C7BC5BC8E8}" type="datetimeFigureOut">
              <a:rPr lang="ru-RU" smtClean="0"/>
              <a:t>07.02.2019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41DB6B1-BE78-4DB7-BACF-7B2204A50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B95BA8D-669C-4902-83BC-5D2A24786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AA32-045A-4775-8D9B-54DF4874B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86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E50476D-6C76-4902-8F3B-801E969B4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989F39E-5AA8-47D0-8CD6-AB035853B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C980957-EBB0-470F-8FCA-DAA8377E3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F8A4-9C7C-4949-9545-34C7BC5BC8E8}" type="datetimeFigureOut">
              <a:rPr lang="ru-RU" smtClean="0"/>
              <a:t>07.02.2019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245D9CE-88FA-4D95-B97B-54A1FAC1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839EC54-C5D9-461E-BB20-8D36B676F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AA32-045A-4775-8D9B-54DF4874B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16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FB8104A-C9C1-41EE-B510-258F54267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E420CD3-1AA5-447F-8D8A-8E28E4C393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CDCA7D15-F342-4279-A176-143BBB9A69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7AFE780-C511-4B99-87CE-837933672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F8A4-9C7C-4949-9545-34C7BC5BC8E8}" type="datetimeFigureOut">
              <a:rPr lang="ru-RU" smtClean="0"/>
              <a:t>07.02.2019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BACD08A2-153C-4CA5-90AB-F51925209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BDBD856-AA5D-4FC6-8283-FB1AB845A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AA32-045A-4775-8D9B-54DF4874B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18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2E127F5-D538-4842-9B6E-5F86119FB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3EC0D0B2-DDD0-493B-8EB5-BEF407190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AF1C7591-5B72-4046-BF03-39E6D4D279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3C420257-853E-46F5-B071-02218E797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2300CF3A-B6F5-4864-BCD6-347EA1DC9E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8E9BC4C5-E653-4C03-B3A5-2B3BB6B42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F8A4-9C7C-4949-9545-34C7BC5BC8E8}" type="datetimeFigureOut">
              <a:rPr lang="ru-RU" smtClean="0"/>
              <a:t>07.02.2019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633D776D-2551-42AF-B207-443684260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9C46A622-8BDC-4576-88A8-B9950A1ED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AA32-045A-4775-8D9B-54DF4874B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0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66B7BB8-DBC8-4202-8B0E-BC416F721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F80DB054-7CC4-4380-B4B6-217D87276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F8A4-9C7C-4949-9545-34C7BC5BC8E8}" type="datetimeFigureOut">
              <a:rPr lang="ru-RU" smtClean="0"/>
              <a:t>07.02.2019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B48CCC71-337B-4866-B2D5-E3ECAA01B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33DC277-D41D-4336-9ED7-C974EF88E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AA32-045A-4775-8D9B-54DF4874B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83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CDCAC96E-DB54-4422-A89C-8CA0C3602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F8A4-9C7C-4949-9545-34C7BC5BC8E8}" type="datetimeFigureOut">
              <a:rPr lang="ru-RU" smtClean="0"/>
              <a:t>07.02.2019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74FCD18A-E382-40A7-9867-B6C06323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379BD1A5-6E41-4597-8B7A-BD0146595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AA32-045A-4775-8D9B-54DF4874B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51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D618250-6BAC-41CB-8437-84A761793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0ED7D83-D9FF-4D87-A6D0-38708A04E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4938C8A-9D53-4457-A189-839B6E57A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1763295-2F2A-4278-99F8-3F14C5A48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F8A4-9C7C-4949-9545-34C7BC5BC8E8}" type="datetimeFigureOut">
              <a:rPr lang="ru-RU" smtClean="0"/>
              <a:t>07.02.2019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DCE7C19-86C7-43EB-A67A-0E33ACDF8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052490E-3641-442F-A13E-D76490840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AA32-045A-4775-8D9B-54DF4874B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38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97E2DBA-857A-4275-9FB6-159D72F28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10906511-4FB1-40FA-9B92-264A55504B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36883A7-003F-44C4-8F71-DA9DE42D5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82D6444-CFB7-4B21-865E-3CFEDA843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8F8A4-9C7C-4949-9545-34C7BC5BC8E8}" type="datetimeFigureOut">
              <a:rPr lang="ru-RU" smtClean="0"/>
              <a:t>07.02.2019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3640115-B2F4-4A41-977E-D40104D89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A0D5860E-816A-485C-A7FF-2176D05FD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2AA32-045A-4775-8D9B-54DF4874B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35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B1BA84-FD4F-4D98-90F6-24D00EE18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E8993263-5DAA-47B6-A1B2-C2D0B068A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7207FD3-3791-489D-A8C1-660FC5019A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8F8A4-9C7C-4949-9545-34C7BC5BC8E8}" type="datetimeFigureOut">
              <a:rPr lang="ru-RU" smtClean="0"/>
              <a:t>07.02.2019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AE1CE93-2266-4047-A2CE-82346D68EE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EA7C7E5-ADAF-433C-A6EF-EEFACA50C3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2AA32-045A-4775-8D9B-54DF4874B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3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oso.ru/abilimpik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amara-wsr@cposo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58D7554-6EF1-494F-BFC4-C9BB50769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4889" y="2548328"/>
            <a:ext cx="11425646" cy="1424065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Движение «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Абилимпикс»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Самарской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98B4C4D0-136C-4098-95D6-EACEC07BED3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2" t="1878" r="78800" b="86661"/>
          <a:stretch/>
        </p:blipFill>
        <p:spPr bwMode="auto">
          <a:xfrm>
            <a:off x="291465" y="188094"/>
            <a:ext cx="1406706" cy="193679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6992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98B4C4D0-136C-4098-95D6-EACEC07BED3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2" t="1878" r="78800" b="86661"/>
          <a:stretch/>
        </p:blipFill>
        <p:spPr bwMode="auto">
          <a:xfrm>
            <a:off x="0" y="-12203"/>
            <a:ext cx="1382124" cy="18410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A08DE97D-2764-4835-BEBA-10C39CF7DCFA}"/>
              </a:ext>
            </a:extLst>
          </p:cNvPr>
          <p:cNvSpPr/>
          <p:nvPr/>
        </p:nvSpPr>
        <p:spPr>
          <a:xfrm>
            <a:off x="2914859" y="473505"/>
            <a:ext cx="6962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Задачи движения «Абилимпикс»</a:t>
            </a:r>
            <a:endParaRPr lang="ru-RU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5262" y="1543987"/>
            <a:ext cx="1184365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tabLst>
                <a:tab pos="0" algn="l"/>
                <a:tab pos="90488" algn="l"/>
              </a:tabLst>
            </a:pPr>
            <a:r>
              <a:rPr lang="ru-RU" dirty="0"/>
              <a:t>- </a:t>
            </a:r>
            <a:r>
              <a:rPr lang="ru-RU" sz="2400" dirty="0"/>
              <a:t>развитие системы профессиональной ориентации через конкурсы профессионального мастерства для людей с инвалидностью;</a:t>
            </a:r>
          </a:p>
          <a:p>
            <a:pPr marL="179388" indent="-179388">
              <a:tabLst>
                <a:tab pos="0" algn="l"/>
                <a:tab pos="90488" algn="l"/>
              </a:tabLst>
            </a:pPr>
            <a:r>
              <a:rPr lang="ru-RU" sz="2400" dirty="0"/>
              <a:t>- популяризация профессий и специальностей, направлений подготовки, реализуемых в системе среднего профессионального и высшего образования, с целью трудоустройства и самореализации инвалидов различных нозологий;</a:t>
            </a:r>
          </a:p>
          <a:p>
            <a:pPr marL="179388" indent="-179388">
              <a:tabLst>
                <a:tab pos="0" algn="l"/>
                <a:tab pos="90488" algn="l"/>
              </a:tabLst>
            </a:pPr>
            <a:r>
              <a:rPr lang="ru-RU" sz="2400" dirty="0"/>
              <a:t>- повышение мотивации к получению профессионального образования и трудоустройства у людей с инвалидностью;</a:t>
            </a:r>
          </a:p>
          <a:p>
            <a:pPr marL="179388" indent="-179388">
              <a:tabLst>
                <a:tab pos="0" algn="l"/>
                <a:tab pos="90488" algn="l"/>
              </a:tabLst>
            </a:pPr>
            <a:r>
              <a:rPr lang="ru-RU" sz="2400" dirty="0"/>
              <a:t>- повышение мотивации к развитию профессионального мастерства у людей с инвалидностью;</a:t>
            </a:r>
          </a:p>
          <a:p>
            <a:pPr marL="179388" indent="-179388">
              <a:tabLst>
                <a:tab pos="0" algn="l"/>
                <a:tab pos="90488" algn="l"/>
              </a:tabLst>
            </a:pPr>
            <a:r>
              <a:rPr lang="ru-RU" sz="2400" dirty="0"/>
              <a:t>- стимулирование людей с инвалидностью к профессиональному и личностному росту;</a:t>
            </a:r>
          </a:p>
          <a:p>
            <a:pPr marL="179388" indent="-179388">
              <a:tabLst>
                <a:tab pos="0" algn="l"/>
                <a:tab pos="90488" algn="l"/>
              </a:tabLst>
            </a:pPr>
            <a:r>
              <a:rPr lang="ru-RU" sz="2400" dirty="0"/>
              <a:t>- формирование инклюзивной культуры в образовании посредством привлечения волонтеров к проведению конкурсов профессионального мастерства для людей с инвалидностью «Абилимпикс» и др.</a:t>
            </a:r>
          </a:p>
        </p:txBody>
      </p:sp>
    </p:spTree>
    <p:extLst>
      <p:ext uri="{BB962C8B-B14F-4D97-AF65-F5344CB8AC3E}">
        <p14:creationId xmlns:p14="http://schemas.microsoft.com/office/powerpoint/2010/main" val="361166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98B4C4D0-136C-4098-95D6-EACEC07BED3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2" t="1878" r="78800" b="86661"/>
          <a:stretch/>
        </p:blipFill>
        <p:spPr bwMode="auto">
          <a:xfrm>
            <a:off x="0" y="-12203"/>
            <a:ext cx="1382124" cy="18410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A08DE97D-2764-4835-BEBA-10C39CF7DCFA}"/>
              </a:ext>
            </a:extLst>
          </p:cNvPr>
          <p:cNvSpPr/>
          <p:nvPr/>
        </p:nvSpPr>
        <p:spPr>
          <a:xfrm>
            <a:off x="1514007" y="473505"/>
            <a:ext cx="1017832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Сайт Национального чемпионата </a:t>
            </a:r>
            <a:r>
              <a:rPr lang="ru-RU" sz="3200" b="1" dirty="0"/>
              <a:t>по профессиональному мастерству среди инвалидов и лиц с ограниченными возможностями здоровья «Абилимпикс»</a:t>
            </a:r>
            <a:endParaRPr lang="ru-RU" sz="3200" b="1" dirty="0">
              <a:latin typeface="+mj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14007" y="3574118"/>
            <a:ext cx="915827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https://abilympicspro.ru/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21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98B4C4D0-136C-4098-95D6-EACEC07BED3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2" t="1878" r="78800" b="86661"/>
          <a:stretch/>
        </p:blipFill>
        <p:spPr bwMode="auto">
          <a:xfrm>
            <a:off x="0" y="-12203"/>
            <a:ext cx="1382124" cy="18410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A08DE97D-2764-4835-BEBA-10C39CF7DCFA}"/>
              </a:ext>
            </a:extLst>
          </p:cNvPr>
          <p:cNvSpPr/>
          <p:nvPr/>
        </p:nvSpPr>
        <p:spPr>
          <a:xfrm>
            <a:off x="2802317" y="369726"/>
            <a:ext cx="6962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Компетенции РЧ «Абилимпикс» 2019</a:t>
            </a:r>
            <a:endParaRPr lang="ru-RU" sz="32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474" y="1336430"/>
            <a:ext cx="11005674" cy="5361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59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98B4C4D0-136C-4098-95D6-EACEC07BED3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2" t="1878" r="78800" b="86661"/>
          <a:stretch/>
        </p:blipFill>
        <p:spPr bwMode="auto">
          <a:xfrm>
            <a:off x="0" y="-12203"/>
            <a:ext cx="1382124" cy="18410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A08DE97D-2764-4835-BEBA-10C39CF7DCFA}"/>
              </a:ext>
            </a:extLst>
          </p:cNvPr>
          <p:cNvSpPr/>
          <p:nvPr/>
        </p:nvSpPr>
        <p:spPr>
          <a:xfrm>
            <a:off x="1514007" y="473505"/>
            <a:ext cx="10178321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Координаты Регионального центра развития движения «Абилимпикс» Самарской области</a:t>
            </a:r>
          </a:p>
          <a:p>
            <a:pPr algn="ctr"/>
            <a:endParaRPr lang="ru-RU" b="1" dirty="0" smtClean="0"/>
          </a:p>
          <a:p>
            <a:pPr algn="ctr"/>
            <a:r>
              <a:rPr lang="ru-RU" sz="3200" b="1" dirty="0" err="1" smtClean="0"/>
              <a:t>г.Самара</a:t>
            </a:r>
            <a:r>
              <a:rPr lang="ru-RU" sz="3200" b="1" dirty="0"/>
              <a:t>, </a:t>
            </a:r>
            <a:r>
              <a:rPr lang="ru-RU" sz="3200" b="1" dirty="0" err="1"/>
              <a:t>ул.Высоцкого</a:t>
            </a:r>
            <a:r>
              <a:rPr lang="ru-RU" sz="3200" b="1" dirty="0"/>
              <a:t>, </a:t>
            </a:r>
            <a:r>
              <a:rPr lang="ru-RU" sz="3200" b="1" dirty="0" smtClean="0"/>
              <a:t>д.10, (846) 332 69 35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2615" y="2599757"/>
            <a:ext cx="10595208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000" b="1" dirty="0"/>
              <a:t>Руководитель Жолобова Ольга Владимировна</a:t>
            </a:r>
          </a:p>
          <a:p>
            <a:pPr algn="ctr">
              <a:lnSpc>
                <a:spcPct val="150000"/>
              </a:lnSpc>
            </a:pPr>
            <a:r>
              <a:rPr lang="ru-RU" sz="4000" b="1" dirty="0"/>
              <a:t>(846) 332 67 93, 8 927 007 18 24</a:t>
            </a:r>
          </a:p>
          <a:p>
            <a:pPr algn="ctr"/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www.cposo.ru/abilimpiks</a:t>
            </a:r>
            <a:endParaRPr lang="ru-RU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-mail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samara-wsr@cposo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.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ru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50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184</Words>
  <Application>Microsoft Office PowerPoint</Application>
  <PresentationFormat>Широкоэкранный</PresentationFormat>
  <Paragraphs>20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Движение «Абилимпикс»  в Самарской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 Zholobova</dc:creator>
  <cp:lastModifiedBy>Дмитрий Бикбаев</cp:lastModifiedBy>
  <cp:revision>17</cp:revision>
  <dcterms:created xsi:type="dcterms:W3CDTF">2019-01-20T19:40:16Z</dcterms:created>
  <dcterms:modified xsi:type="dcterms:W3CDTF">2019-02-07T12:03:42Z</dcterms:modified>
</cp:coreProperties>
</file>