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76" r:id="rId5"/>
    <p:sldId id="277" r:id="rId6"/>
    <p:sldId id="275" r:id="rId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BC"/>
    <a:srgbClr val="0066CC"/>
    <a:srgbClr val="0000FF"/>
    <a:srgbClr val="0000CC"/>
    <a:srgbClr val="003399"/>
    <a:srgbClr val="025198"/>
    <a:srgbClr val="3366FF"/>
    <a:srgbClr val="422C16"/>
    <a:srgbClr val="0C788E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3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0C274F-77FB-4E67-8115-9C739D337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6C4437-48C7-4E73-AFCE-0C8D9219A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BA795A-57DA-4213-90D1-2AA35137DA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C5BF89-592B-4B49-8973-1B76EC02D8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88AAE2-E42D-4982-9D3A-64D38E6F4F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B4142-2957-4C4A-AE91-672EAF63439B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30450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06EF0F-32AC-478F-91E7-116C17921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3CF95A-269D-43D6-A1D3-3DA69C661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510239-EFE9-4F4E-888A-90A1EB4AA4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D38D2-D495-4765-ADCE-FF5980D35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26C012-40CD-41B9-B105-95A140F037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E95DA-0CBE-4BF8-B025-8FC3EBDC7E98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82933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BC261C6-F683-401F-A6DD-74E7822EE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2D27C2C-8AB8-4179-AF29-AE724C773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9E7D35-61AF-4657-91AA-7047FC89A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EDD4B2-4DD6-4179-A945-4ADDC69888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9F658E-F3F0-436A-8726-1F3B81F9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475DF-DBD8-436B-84AB-A42446BD75D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38821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E35EF8-8F4B-4B3B-B397-EEBB07141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6AB3BA-37AA-428A-8B49-ADABB1EA8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6CDACC-9570-4004-9B10-C5B0D0C74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1BDC7B-54FF-4797-BC11-8E99E6A40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CB1DD1-855F-4159-BF48-24FB5D8CB7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DA8AB-C588-40FE-AC05-554995F215EE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98445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1A809-B9D5-4B61-877A-2A18F47F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CE8037-FD03-46A8-BBDE-269E1F54A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A55461-D093-47BA-913C-F96492592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207C57-BB6B-42D9-9F70-6E5B725109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181734-1BBB-4503-A6C6-AB1BAD583B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4EFB0-42C5-45DC-9526-51200130CCA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75944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ADA835-B325-484E-9683-D7256F37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BB5D59-B4B4-4559-BAF9-B80CC4BD6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1D0FF1-D7C6-4D9E-BAA9-5B423EBB1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D7B69D-EBDA-431A-9686-DA28BE0015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3C80CD-02C7-4EE1-9CD9-8FEDE00392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DB881-8460-4097-BB29-002433F60E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25CB7-5AAD-43F4-A5CC-C7E431C900D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72827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518794-CE55-4FF6-8F86-69408BBA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26D7EC-E807-4594-8375-A3CD9816B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C511CC-DFE3-4A2A-A00C-1EFE4FA98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9046E61-DF60-4612-A2E0-7649872E6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4DC027-1183-42D5-9DEB-890D5CC6A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950410-4790-43C9-88F9-DF79EFB89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F8FDB64-7468-4C64-9C45-47266A21E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DAD670B-7E9A-4F96-845B-D629F37E6A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94FD1-4AE6-46D7-836C-B3A059BAB93E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26215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402A53-9F95-4CAB-B0CA-9F546D4A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6B50CB-5CE3-4B53-8857-C429B3B24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BAF7CC-7CF9-4B7E-9C48-0B7F8929E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75BC5A-5E0A-4D8D-A71E-5588F2A1B5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286B2-A887-411D-B9CB-BA82ABBC978F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405010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79CF695-E798-43CE-B571-B28024C50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BDB5B3-B326-40BC-A6EA-5F2724C40A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2E38EBB-F1D8-4743-B77E-E9D5D694A9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0E21-684B-4F74-8AFB-3884467AB14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83727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DC2722-C953-4548-A360-37B287467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92C7E1-FB6B-4C48-B6D4-F2DEDDE8B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99916C-9759-44EE-A0D0-CDF76271F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ED6C2B-97D2-4E26-AAB7-470C2F3D1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510F8B-24D3-49C4-81FC-B894214DB4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F01C07-E650-4B9A-BE45-4315136F9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9A58C-A769-4CE8-803A-A607835E84BC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29932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A9C82-E441-462B-BC22-EF9AEEE4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4013217-2481-4EF2-B560-5CA7912CA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6B0B2D-B7A6-482C-8C67-6DC3A7948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C19FDC-2332-457B-ACEA-66E3E7D767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2DC0B0-8D03-4FB3-BC46-9384C0BED2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1E9C44-B8B8-4E74-BAF0-139DA99595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19402-0356-4FF7-8824-7D90F894B51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12437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893EA7-661A-459E-B1A1-3E44F8E92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0B0BD9-C13F-4197-B7C4-32EEA612F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modificar el estilo de texto del patrón</a:t>
            </a:r>
          </a:p>
          <a:p>
            <a:pPr lvl="1"/>
            <a:r>
              <a:rPr lang="es-ES" altLang="ru-RU"/>
              <a:t>Segundo nivel</a:t>
            </a:r>
          </a:p>
          <a:p>
            <a:pPr lvl="2"/>
            <a:r>
              <a:rPr lang="es-ES" altLang="ru-RU"/>
              <a:t>Tercer nivel</a:t>
            </a:r>
          </a:p>
          <a:p>
            <a:pPr lvl="3"/>
            <a:r>
              <a:rPr lang="es-ES" altLang="ru-RU"/>
              <a:t>Cuarto nivel</a:t>
            </a:r>
          </a:p>
          <a:p>
            <a:pPr lvl="4"/>
            <a:r>
              <a:rPr lang="es-ES" altLang="ru-RU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722817-0D27-4B7D-960E-18581ECDC7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8BD3DDC-5B92-4B95-AA8B-8A25B74261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C6E35E-1A6A-46EE-A07F-D2C0B71D33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0D0992F-8559-4BF7-BE37-BDFFA8D67ED6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>
            <a:extLst>
              <a:ext uri="{FF2B5EF4-FFF2-40B4-BE49-F238E27FC236}">
                <a16:creationId xmlns:a16="http://schemas.microsoft.com/office/drawing/2014/main" id="{EFD9A2D9-75AE-4E62-AC19-FFD660CBDA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552" y="1484784"/>
            <a:ext cx="8208912" cy="720080"/>
          </a:xfrm>
          <a:noFill/>
        </p:spPr>
        <p:txBody>
          <a:bodyPr anchor="ctr"/>
          <a:lstStyle/>
          <a:p>
            <a:pPr eaLnBrk="1" hangingPunct="1"/>
            <a:r>
              <a:rPr lang="ru-RU" altLang="ru-RU" sz="3200" b="1" dirty="0" smtClean="0">
                <a:solidFill>
                  <a:schemeClr val="bg1"/>
                </a:solidFill>
              </a:rPr>
              <a:t>О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работе </a:t>
            </a:r>
            <a:br>
              <a:rPr lang="ru-RU" altLang="ru-RU" sz="3200" b="1" dirty="0" smtClean="0">
                <a:solidFill>
                  <a:schemeClr val="bg1"/>
                </a:solidFill>
              </a:rPr>
            </a:br>
            <a:r>
              <a:rPr lang="ru-RU" altLang="ru-RU" sz="3200" b="1" dirty="0" smtClean="0">
                <a:solidFill>
                  <a:schemeClr val="bg1"/>
                </a:solidFill>
              </a:rPr>
              <a:t>тематических выставочных площадок в рамках Фестиваля студентов, посвященного Дню СПО</a:t>
            </a:r>
            <a:endParaRPr lang="es-ES" altLang="ru-RU" sz="3200" b="1" dirty="0">
              <a:solidFill>
                <a:schemeClr val="bg1"/>
              </a:solidFill>
            </a:endParaRPr>
          </a:p>
        </p:txBody>
      </p:sp>
      <p:sp>
        <p:nvSpPr>
          <p:cNvPr id="2051" name="Rectangle 119">
            <a:extLst>
              <a:ext uri="{FF2B5EF4-FFF2-40B4-BE49-F238E27FC236}">
                <a16:creationId xmlns:a16="http://schemas.microsoft.com/office/drawing/2014/main" id="{2705FBD5-21FC-4886-A20A-900D6BC0E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7325" y="6092825"/>
            <a:ext cx="4967288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s-ES" altLang="ru-RU" sz="1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788024" y="566124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025198"/>
                </a:solidFill>
              </a:rPr>
              <a:t>08.09.2022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B53F9B-4180-405C-BEC7-A6366D7FDD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2000" b="1" dirty="0" smtClean="0">
                <a:solidFill>
                  <a:schemeClr val="bg1"/>
                </a:solidFill>
                <a:latin typeface="+mn-lt"/>
              </a:rPr>
              <a:t>2. Из Концепции проведения </a:t>
            </a:r>
            <a:r>
              <a:rPr lang="ru-RU" altLang="ru-RU" sz="2000" b="1" dirty="0">
                <a:solidFill>
                  <a:schemeClr val="bg1"/>
                </a:solidFill>
                <a:latin typeface="+mn-lt"/>
              </a:rPr>
              <a:t>Фестиваля студентов СПО на региональном уровне </a:t>
            </a:r>
            <a:r>
              <a:rPr lang="ru-RU" altLang="ru-RU" sz="2000" b="1" dirty="0" smtClean="0">
                <a:solidFill>
                  <a:schemeClr val="bg1"/>
                </a:solidFill>
                <a:latin typeface="+mn-lt"/>
              </a:rPr>
              <a:t>2 октября</a:t>
            </a:r>
            <a:endParaRPr lang="ru-RU" altLang="ru-RU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1A077B1-423C-49BC-AB04-08B448728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Дата проведения: </a:t>
            </a:r>
            <a:r>
              <a:rPr lang="ru-RU" sz="1600" dirty="0"/>
              <a:t>2 октября 2022</a:t>
            </a:r>
          </a:p>
          <a:p>
            <a:pPr marL="0" indent="0">
              <a:buNone/>
            </a:pPr>
            <a:r>
              <a:rPr lang="ru-RU" sz="1600" b="1" dirty="0"/>
              <a:t>Время проведения: </a:t>
            </a:r>
            <a:r>
              <a:rPr lang="ru-RU" sz="1600" dirty="0"/>
              <a:t>14.00 – 20.00</a:t>
            </a:r>
          </a:p>
          <a:p>
            <a:pPr marL="0" indent="0">
              <a:buNone/>
            </a:pPr>
            <a:r>
              <a:rPr lang="ru-RU" sz="1600" b="1" dirty="0"/>
              <a:t>Место проведения:</a:t>
            </a:r>
            <a:r>
              <a:rPr lang="ru-RU" sz="1600" dirty="0"/>
              <a:t> </a:t>
            </a:r>
            <a:r>
              <a:rPr lang="ru-RU" sz="1600" dirty="0" err="1"/>
              <a:t>г.о</a:t>
            </a:r>
            <a:r>
              <a:rPr lang="ru-RU" sz="1600" dirty="0"/>
              <a:t>. Самара, пл. им. </a:t>
            </a:r>
            <a:r>
              <a:rPr lang="ru-RU" sz="1600" dirty="0" smtClean="0"/>
              <a:t>Куйбышева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400" dirty="0" smtClean="0"/>
              <a:t>Фестивальная </a:t>
            </a:r>
            <a:r>
              <a:rPr lang="ru-RU" sz="1400" dirty="0"/>
              <a:t>площадка будет разделена на несколько условных зон:</a:t>
            </a:r>
          </a:p>
          <a:p>
            <a:pPr lvl="1"/>
            <a:r>
              <a:rPr lang="ru-RU" sz="1400" dirty="0"/>
              <a:t>концертная зона;</a:t>
            </a:r>
          </a:p>
          <a:p>
            <a:pPr lvl="1"/>
            <a:r>
              <a:rPr lang="ru-RU" sz="1400" b="1" dirty="0">
                <a:solidFill>
                  <a:srgbClr val="008BBC"/>
                </a:solidFill>
              </a:rPr>
              <a:t>экспозиция организаций среднего профессионального </a:t>
            </a:r>
            <a:r>
              <a:rPr lang="ru-RU" sz="1400" b="1" dirty="0" smtClean="0">
                <a:solidFill>
                  <a:srgbClr val="008BBC"/>
                </a:solidFill>
              </a:rPr>
              <a:t>и высшего образования – </a:t>
            </a:r>
            <a:r>
              <a:rPr lang="ru-RU" sz="1400" b="1" i="1" dirty="0" smtClean="0">
                <a:solidFill>
                  <a:srgbClr val="008BBC"/>
                </a:solidFill>
              </a:rPr>
              <a:t>с </a:t>
            </a:r>
            <a:r>
              <a:rPr lang="ru-RU" sz="1400" b="1" i="1" dirty="0" smtClean="0">
                <a:solidFill>
                  <a:srgbClr val="008BBC"/>
                </a:solidFill>
              </a:rPr>
              <a:t>14.00 до </a:t>
            </a:r>
            <a:r>
              <a:rPr lang="ru-RU" sz="1400" b="1" i="1" dirty="0" smtClean="0">
                <a:solidFill>
                  <a:srgbClr val="008BBC"/>
                </a:solidFill>
              </a:rPr>
              <a:t>17.00 с интерактивом, с 17.00 до 19.00 – без интерактива;</a:t>
            </a:r>
            <a:endParaRPr lang="ru-RU" sz="1400" b="1" i="1" dirty="0">
              <a:solidFill>
                <a:srgbClr val="008BBC"/>
              </a:solidFill>
            </a:endParaRPr>
          </a:p>
          <a:p>
            <a:pPr lvl="1"/>
            <a:r>
              <a:rPr lang="ru-RU" sz="1400" dirty="0"/>
              <a:t>зона здорового образа жизни;</a:t>
            </a:r>
          </a:p>
          <a:p>
            <a:pPr lvl="1"/>
            <a:r>
              <a:rPr lang="ru-RU" sz="1400" b="1" dirty="0">
                <a:solidFill>
                  <a:srgbClr val="008BBC"/>
                </a:solidFill>
              </a:rPr>
              <a:t>зона добровольцев </a:t>
            </a:r>
            <a:r>
              <a:rPr lang="ru-RU" sz="1400" dirty="0"/>
              <a:t>и военно-патриотических отрядов;</a:t>
            </a:r>
          </a:p>
          <a:p>
            <a:pPr lvl="1"/>
            <a:r>
              <a:rPr lang="ru-RU" sz="1400" dirty="0"/>
              <a:t>зона питания и фотозоны</a:t>
            </a:r>
          </a:p>
          <a:p>
            <a:pPr lvl="1"/>
            <a:r>
              <a:rPr lang="ru-RU" sz="1400" dirty="0"/>
              <a:t>павильон с деловой </a:t>
            </a:r>
            <a:r>
              <a:rPr lang="ru-RU" sz="1400" dirty="0" smtClean="0"/>
              <a:t>программой.</a:t>
            </a:r>
          </a:p>
          <a:p>
            <a:pPr marL="457200" lvl="1" indent="0">
              <a:buNone/>
            </a:pPr>
            <a:r>
              <a:rPr lang="ru-RU" sz="1400" dirty="0" smtClean="0">
                <a:solidFill>
                  <a:srgbClr val="0066CC"/>
                </a:solidFill>
              </a:rPr>
              <a:t>Экспозиция: </a:t>
            </a:r>
            <a:r>
              <a:rPr lang="ru-RU" sz="1400" dirty="0" smtClean="0"/>
              <a:t>На </a:t>
            </a:r>
            <a:r>
              <a:rPr lang="ru-RU" sz="1400" dirty="0"/>
              <a:t>площадке перед сценой располагаются 12 выставочных павильонов (10*10 метров), в которых колледжи, техникумы и вузы через мастер-классы</a:t>
            </a:r>
            <a:r>
              <a:rPr lang="ru-RU" sz="1400" dirty="0" smtClean="0"/>
              <a:t>, профпробы (по возможности), </a:t>
            </a:r>
            <a:r>
              <a:rPr lang="ru-RU" sz="1400" dirty="0"/>
              <a:t>выставку и иные интерактивные формы представляют наиболее массовые направления подготовки и достижения.</a:t>
            </a:r>
          </a:p>
          <a:p>
            <a:pPr marL="457200" lvl="1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902300" y="6394770"/>
            <a:ext cx="60486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95536" y="260648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Экспозиция </a:t>
            </a:r>
            <a:r>
              <a:rPr lang="ru-RU" sz="2400" b="1" dirty="0">
                <a:solidFill>
                  <a:schemeClr val="bg1"/>
                </a:solidFill>
              </a:rPr>
              <a:t>организаций </a:t>
            </a:r>
            <a:r>
              <a:rPr lang="ru-RU" sz="2400" b="1" dirty="0" smtClean="0">
                <a:solidFill>
                  <a:schemeClr val="bg1"/>
                </a:solidFill>
              </a:rPr>
              <a:t>среднего профессионального </a:t>
            </a:r>
            <a:r>
              <a:rPr lang="ru-RU" sz="2400" b="1" dirty="0">
                <a:solidFill>
                  <a:schemeClr val="bg1"/>
                </a:solidFill>
              </a:rPr>
              <a:t>и высшего образования </a:t>
            </a:r>
            <a:r>
              <a:rPr lang="ru-RU" dirty="0"/>
              <a:t>–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628800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8BBC"/>
                </a:solidFill>
              </a:rPr>
              <a:t>Режим работы 2 октября:</a:t>
            </a:r>
          </a:p>
          <a:p>
            <a:r>
              <a:rPr lang="ru-RU" sz="1400" dirty="0" smtClean="0"/>
              <a:t>с </a:t>
            </a:r>
            <a:r>
              <a:rPr lang="ru-RU" sz="1400" dirty="0"/>
              <a:t>14.00 до 17.00 с </a:t>
            </a:r>
            <a:r>
              <a:rPr lang="ru-RU" sz="1400" dirty="0" smtClean="0"/>
              <a:t>интерактивом, с </a:t>
            </a:r>
            <a:r>
              <a:rPr lang="ru-RU" sz="1400" dirty="0"/>
              <a:t>17.00 до 19.00 – без </a:t>
            </a:r>
            <a:r>
              <a:rPr lang="ru-RU" sz="1400" dirty="0" smtClean="0"/>
              <a:t>интерактива.</a:t>
            </a:r>
          </a:p>
          <a:p>
            <a:endParaRPr lang="ru-RU" sz="1400" dirty="0"/>
          </a:p>
          <a:p>
            <a:r>
              <a:rPr lang="ru-RU" sz="1400" b="1" dirty="0" smtClean="0">
                <a:solidFill>
                  <a:srgbClr val="008BBC"/>
                </a:solidFill>
              </a:rPr>
              <a:t>Подготовка к работе 2 октября:</a:t>
            </a:r>
          </a:p>
          <a:p>
            <a:r>
              <a:rPr lang="ru-RU" sz="1400" dirty="0" smtClean="0"/>
              <a:t>1. Обеспечить доставку конструкций и оборудования до 10.00.</a:t>
            </a:r>
            <a:r>
              <a:rPr lang="ru-RU" sz="1400" dirty="0" smtClean="0">
                <a:solidFill>
                  <a:srgbClr val="008BBC"/>
                </a:solidFill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Пронести инструменты для монтажа конструкций / оборудования можно только до 10.30.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Доступ на площадь закрывается в 12.00.</a:t>
            </a:r>
          </a:p>
          <a:p>
            <a:r>
              <a:rPr lang="ru-RU" sz="1400" dirty="0" smtClean="0"/>
              <a:t>2. Вынос конструкций и оборудования с площади возможен после 21.00.</a:t>
            </a:r>
          </a:p>
          <a:p>
            <a:endParaRPr lang="ru-RU" sz="1400" dirty="0"/>
          </a:p>
          <a:p>
            <a:r>
              <a:rPr lang="ru-RU" sz="1400" b="1" dirty="0" smtClean="0">
                <a:solidFill>
                  <a:srgbClr val="008BBC"/>
                </a:solidFill>
              </a:rPr>
              <a:t>Предварительная подготовка: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Рабочей группой по павильону определить координатора (ответственную ПОО).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Рабочей группой спланировать оформление пространства (размещение, цветовую гамму, стилистику, количество и объемы оборудования / конструкций) и согласовать перечень и режим проведения мастер-классов и </a:t>
            </a:r>
            <a:r>
              <a:rPr lang="ru-RU" sz="1400" dirty="0" err="1" smtClean="0"/>
              <a:t>профпроб</a:t>
            </a:r>
            <a:r>
              <a:rPr lang="ru-RU" sz="1400" dirty="0" smtClean="0"/>
              <a:t> (по возможности).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Решить вопрос использования фирменной одежды представителей ПОО с логотипом и/или наименованием ПОО.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Централизованно изготавливаются только названия павильонов, остальное (внутри павильона) готовят сами ПОО. Важно – единство стиля.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В каждой палатке определить место для 1-2 чел., организующих КВЕСТ. Придумать задание для </a:t>
            </a:r>
            <a:r>
              <a:rPr lang="ru-RU" sz="1400" dirty="0" err="1" smtClean="0"/>
              <a:t>квеста</a:t>
            </a:r>
            <a:r>
              <a:rPr lang="ru-RU" sz="1400" dirty="0" smtClean="0"/>
              <a:t>. (маршрутные листы для </a:t>
            </a:r>
            <a:r>
              <a:rPr lang="ru-RU" sz="1400" dirty="0" err="1" smtClean="0"/>
              <a:t>квеста</a:t>
            </a:r>
            <a:r>
              <a:rPr lang="ru-RU" sz="1400" dirty="0" smtClean="0"/>
              <a:t> готовят централизованно, ПОО об этом не заботится).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568952" cy="114300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К обсуждению –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использование системы фирменных цветов, используемых при оформлении современных мастерских в ПОО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390" y="1844824"/>
            <a:ext cx="8620413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54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Система </a:t>
            </a:r>
            <a:r>
              <a:rPr lang="ru-RU" sz="2000" b="1" dirty="0">
                <a:solidFill>
                  <a:schemeClr val="bg1"/>
                </a:solidFill>
              </a:rPr>
              <a:t>фирменных цветов, используемых при оформлении современных мастерских в ПОО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113" y="1628801"/>
            <a:ext cx="8812053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8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68F1748-C9EB-4531-8B5F-76650FF87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z="2400" b="1" dirty="0">
                <a:solidFill>
                  <a:schemeClr val="bg1"/>
                </a:solidFill>
              </a:rPr>
              <a:t>Главное в деятельности </a:t>
            </a:r>
            <a:r>
              <a:rPr lang="ru-RU" altLang="ru-RU" sz="2400" b="1" dirty="0" smtClean="0">
                <a:solidFill>
                  <a:schemeClr val="bg1"/>
                </a:solidFill>
              </a:rPr>
              <a:t/>
            </a:r>
            <a:br>
              <a:rPr lang="ru-RU" altLang="ru-RU" sz="2400" b="1" dirty="0" smtClean="0">
                <a:solidFill>
                  <a:schemeClr val="bg1"/>
                </a:solidFill>
              </a:rPr>
            </a:br>
            <a:r>
              <a:rPr lang="ru-RU" altLang="ru-RU" sz="2400" b="1" dirty="0" smtClean="0">
                <a:solidFill>
                  <a:schemeClr val="bg1"/>
                </a:solidFill>
              </a:rPr>
              <a:t>тематической </a:t>
            </a:r>
            <a:r>
              <a:rPr lang="ru-RU" altLang="ru-RU" sz="2400" b="1" dirty="0">
                <a:solidFill>
                  <a:schemeClr val="bg1"/>
                </a:solidFill>
              </a:rPr>
              <a:t>выставочной площадки </a:t>
            </a:r>
            <a:br>
              <a:rPr lang="ru-RU" altLang="ru-RU" sz="2400" b="1" dirty="0">
                <a:solidFill>
                  <a:schemeClr val="bg1"/>
                </a:solidFill>
              </a:rPr>
            </a:b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6C4F871-8126-48A9-BD0F-665E1D7D5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9592" y="2060848"/>
            <a:ext cx="7869312" cy="324036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000" dirty="0" smtClean="0"/>
              <a:t>1. Продемонстрировать возможности и достижения системы СПО в подготовке кадров (в рамках конкретного направления).</a:t>
            </a:r>
          </a:p>
          <a:p>
            <a:pPr marL="0" indent="0" eaLnBrk="1" hangingPunct="1">
              <a:buNone/>
            </a:pPr>
            <a:r>
              <a:rPr lang="ru-RU" altLang="ru-RU" sz="2000" dirty="0" smtClean="0"/>
              <a:t>2. Профориентация.</a:t>
            </a:r>
          </a:p>
          <a:p>
            <a:pPr marL="0" indent="0" eaLnBrk="1" hangingPunct="1">
              <a:buNone/>
            </a:pPr>
            <a:r>
              <a:rPr lang="ru-RU" altLang="ru-RU" sz="2000" dirty="0" smtClean="0"/>
              <a:t>3. Увлекательный </a:t>
            </a:r>
            <a:r>
              <a:rPr lang="ru-RU" altLang="ru-RU" sz="2000" dirty="0" err="1" smtClean="0"/>
              <a:t>интерактив</a:t>
            </a:r>
            <a:r>
              <a:rPr lang="ru-RU" altLang="ru-RU" sz="2000" dirty="0" smtClean="0"/>
              <a:t>.</a:t>
            </a:r>
          </a:p>
          <a:p>
            <a:pPr marL="0" indent="0" eaLnBrk="1" hangingPunct="1">
              <a:buNone/>
            </a:pPr>
            <a:r>
              <a:rPr lang="ru-RU" altLang="ru-RU" sz="2000" dirty="0" smtClean="0"/>
              <a:t>4. Современное оформление.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7421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6010</TotalTime>
  <Words>400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Arial</vt:lpstr>
      <vt:lpstr>Diseño predeterminado</vt:lpstr>
      <vt:lpstr>О работе  тематических выставочных площадок в рамках Фестиваля студентов, посвященного Дню СПО</vt:lpstr>
      <vt:lpstr>2. Из Концепции проведения Фестиваля студентов СПО на региональном уровне 2 октября</vt:lpstr>
      <vt:lpstr>Презентация PowerPoint</vt:lpstr>
      <vt:lpstr>К обсуждению –  использование системы фирменных цветов, используемых при оформлении современных мастерских в ПОО</vt:lpstr>
      <vt:lpstr>Система фирменных цветов, используемых при оформлении современных мастерских в ПОО</vt:lpstr>
      <vt:lpstr>Главное в деятельности  тематической выставочной площадки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Светлана Валентиновна Елькина</cp:lastModifiedBy>
  <cp:revision>655</cp:revision>
  <dcterms:created xsi:type="dcterms:W3CDTF">2010-05-23T14:28:12Z</dcterms:created>
  <dcterms:modified xsi:type="dcterms:W3CDTF">2022-09-08T05:57:24Z</dcterms:modified>
</cp:coreProperties>
</file>