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80" r:id="rId4"/>
    <p:sldId id="288" r:id="rId5"/>
    <p:sldId id="278" r:id="rId6"/>
    <p:sldId id="279" r:id="rId7"/>
    <p:sldId id="285" r:id="rId8"/>
    <p:sldId id="286" r:id="rId9"/>
    <p:sldId id="287" r:id="rId10"/>
    <p:sldId id="281" r:id="rId11"/>
    <p:sldId id="283" r:id="rId12"/>
    <p:sldId id="289" r:id="rId13"/>
    <p:sldId id="28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image" Target="../media/image1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71CDE1-02B1-4839-893B-C1A1EB9F3673}" type="doc">
      <dgm:prSet loTypeId="urn:microsoft.com/office/officeart/2005/8/layout/chevron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589DECBC-81BD-4CB8-B053-ABD315D6E491}">
      <dgm:prSet phldrT="[Текст]"/>
      <dgm:spPr/>
      <dgm:t>
        <a:bodyPr/>
        <a:lstStyle/>
        <a:p>
          <a:r>
            <a:rPr lang="ru-RU" b="1" dirty="0"/>
            <a:t>устно</a:t>
          </a:r>
        </a:p>
      </dgm:t>
    </dgm:pt>
    <dgm:pt modelId="{B505F0F1-8826-44A6-9CC2-113D32B43CCA}" type="parTrans" cxnId="{27F2C8C5-8320-4E18-9B0D-53303EF81E0B}">
      <dgm:prSet/>
      <dgm:spPr/>
      <dgm:t>
        <a:bodyPr/>
        <a:lstStyle/>
        <a:p>
          <a:endParaRPr lang="ru-RU"/>
        </a:p>
      </dgm:t>
    </dgm:pt>
    <dgm:pt modelId="{82C785C7-6328-4E76-B3D9-237DF0BEC9D0}" type="sibTrans" cxnId="{27F2C8C5-8320-4E18-9B0D-53303EF81E0B}">
      <dgm:prSet/>
      <dgm:spPr/>
      <dgm:t>
        <a:bodyPr/>
        <a:lstStyle/>
        <a:p>
          <a:endParaRPr lang="ru-RU"/>
        </a:p>
      </dgm:t>
    </dgm:pt>
    <dgm:pt modelId="{75C5013A-5128-44C3-800B-4CCB579BB9DF}">
      <dgm:prSet phldrT="[Текст]"/>
      <dgm:spPr/>
      <dgm:t>
        <a:bodyPr/>
        <a:lstStyle/>
        <a:p>
          <a:r>
            <a:rPr lang="ru-RU" dirty="0"/>
            <a:t>собеседование с работодателем</a:t>
          </a:r>
        </a:p>
      </dgm:t>
    </dgm:pt>
    <dgm:pt modelId="{3243D0AF-D9E7-407A-8DEE-5A032231DC8F}" type="parTrans" cxnId="{F5D324F9-56FB-4D88-84E5-6156F253E796}">
      <dgm:prSet/>
      <dgm:spPr/>
      <dgm:t>
        <a:bodyPr/>
        <a:lstStyle/>
        <a:p>
          <a:endParaRPr lang="ru-RU"/>
        </a:p>
      </dgm:t>
    </dgm:pt>
    <dgm:pt modelId="{76FDAB83-CB16-45E7-8380-B73DDE8DE2AF}" type="sibTrans" cxnId="{F5D324F9-56FB-4D88-84E5-6156F253E796}">
      <dgm:prSet/>
      <dgm:spPr/>
      <dgm:t>
        <a:bodyPr/>
        <a:lstStyle/>
        <a:p>
          <a:endParaRPr lang="ru-RU"/>
        </a:p>
      </dgm:t>
    </dgm:pt>
    <dgm:pt modelId="{FF9A714B-BF3B-41B5-9762-0057444B5905}">
      <dgm:prSet phldrT="[Текст]"/>
      <dgm:spPr/>
      <dgm:t>
        <a:bodyPr/>
        <a:lstStyle/>
        <a:p>
          <a:r>
            <a:rPr lang="ru-RU" b="1" dirty="0"/>
            <a:t>письменно</a:t>
          </a:r>
        </a:p>
      </dgm:t>
    </dgm:pt>
    <dgm:pt modelId="{FCF6C6F6-E5EF-4B9D-B591-E328E7062D9E}" type="parTrans" cxnId="{5AAEFE00-D2A4-4A05-8C3C-5DEBA67A0FD2}">
      <dgm:prSet/>
      <dgm:spPr/>
      <dgm:t>
        <a:bodyPr/>
        <a:lstStyle/>
        <a:p>
          <a:endParaRPr lang="ru-RU"/>
        </a:p>
      </dgm:t>
    </dgm:pt>
    <dgm:pt modelId="{9CC0610C-67E1-4B5A-94CD-2E05C3117254}" type="sibTrans" cxnId="{5AAEFE00-D2A4-4A05-8C3C-5DEBA67A0FD2}">
      <dgm:prSet/>
      <dgm:spPr/>
      <dgm:t>
        <a:bodyPr/>
        <a:lstStyle/>
        <a:p>
          <a:endParaRPr lang="ru-RU"/>
        </a:p>
      </dgm:t>
    </dgm:pt>
    <dgm:pt modelId="{689754AA-23F2-475E-AF1A-A6A4880FEDB8}">
      <dgm:prSet phldrT="[Текст]"/>
      <dgm:spPr/>
      <dgm:t>
        <a:bodyPr/>
        <a:lstStyle/>
        <a:p>
          <a:r>
            <a:rPr lang="ru-RU" dirty="0"/>
            <a:t>резюме (при подаче лично в организацию)</a:t>
          </a:r>
        </a:p>
      </dgm:t>
    </dgm:pt>
    <dgm:pt modelId="{BE9CA8FF-845E-42AF-90AF-F6ADE930F39A}" type="parTrans" cxnId="{88154D7B-4A09-42B7-A2FB-BC99CCDE3F0B}">
      <dgm:prSet/>
      <dgm:spPr/>
      <dgm:t>
        <a:bodyPr/>
        <a:lstStyle/>
        <a:p>
          <a:endParaRPr lang="ru-RU"/>
        </a:p>
      </dgm:t>
    </dgm:pt>
    <dgm:pt modelId="{C58D9EF9-4977-42BA-862F-BC7F34F13674}" type="sibTrans" cxnId="{88154D7B-4A09-42B7-A2FB-BC99CCDE3F0B}">
      <dgm:prSet/>
      <dgm:spPr/>
      <dgm:t>
        <a:bodyPr/>
        <a:lstStyle/>
        <a:p>
          <a:endParaRPr lang="ru-RU"/>
        </a:p>
      </dgm:t>
    </dgm:pt>
    <dgm:pt modelId="{82174ABC-258D-4726-99C1-A2C9AB4C83B3}">
      <dgm:prSet phldrT="[Текст]"/>
      <dgm:spPr/>
      <dgm:t>
        <a:bodyPr/>
        <a:lstStyle/>
        <a:p>
          <a:r>
            <a:rPr lang="ru-RU" dirty="0"/>
            <a:t>резюме + сопроводительное письмо (при подаче через электронную почту</a:t>
          </a:r>
        </a:p>
      </dgm:t>
    </dgm:pt>
    <dgm:pt modelId="{678015CC-E9DE-4BC4-B0BE-766DC4CB82BA}" type="parTrans" cxnId="{63E5AC11-D162-4BF9-8514-6488722B0BC6}">
      <dgm:prSet/>
      <dgm:spPr/>
      <dgm:t>
        <a:bodyPr/>
        <a:lstStyle/>
        <a:p>
          <a:endParaRPr lang="ru-RU"/>
        </a:p>
      </dgm:t>
    </dgm:pt>
    <dgm:pt modelId="{9003ADB5-0D3A-41D4-8C78-2443C8A1634C}" type="sibTrans" cxnId="{63E5AC11-D162-4BF9-8514-6488722B0BC6}">
      <dgm:prSet/>
      <dgm:spPr/>
      <dgm:t>
        <a:bodyPr/>
        <a:lstStyle/>
        <a:p>
          <a:endParaRPr lang="ru-RU"/>
        </a:p>
      </dgm:t>
    </dgm:pt>
    <dgm:pt modelId="{B4D2581C-0FD3-4618-9437-51E9804FD695}">
      <dgm:prSet phldrT="[Текст]"/>
      <dgm:spPr/>
      <dgm:t>
        <a:bodyPr/>
        <a:lstStyle/>
        <a:p>
          <a:r>
            <a:rPr lang="ru-RU" dirty="0"/>
            <a:t>собеседование с рекрутером (кадровая служба организации, служба занятости, кадровое агентство)</a:t>
          </a:r>
        </a:p>
      </dgm:t>
    </dgm:pt>
    <dgm:pt modelId="{726F4F49-0D75-4D3A-B4EE-9C07E6283C59}" type="parTrans" cxnId="{4A92A9F3-2377-4CA4-887A-2A85B345389D}">
      <dgm:prSet/>
      <dgm:spPr/>
      <dgm:t>
        <a:bodyPr/>
        <a:lstStyle/>
        <a:p>
          <a:endParaRPr lang="ru-RU"/>
        </a:p>
      </dgm:t>
    </dgm:pt>
    <dgm:pt modelId="{D8FF755C-9C7D-4A19-AE0B-CF7F9E4CE3DB}" type="sibTrans" cxnId="{4A92A9F3-2377-4CA4-887A-2A85B345389D}">
      <dgm:prSet/>
      <dgm:spPr/>
      <dgm:t>
        <a:bodyPr/>
        <a:lstStyle/>
        <a:p>
          <a:endParaRPr lang="ru-RU"/>
        </a:p>
      </dgm:t>
    </dgm:pt>
    <dgm:pt modelId="{C6A5D25E-C640-4780-8115-2B2250783101}" type="pres">
      <dgm:prSet presAssocID="{FA71CDE1-02B1-4839-893B-C1A1EB9F3673}" presName="linearFlow" presStyleCnt="0">
        <dgm:presLayoutVars>
          <dgm:dir/>
          <dgm:animLvl val="lvl"/>
          <dgm:resizeHandles val="exact"/>
        </dgm:presLayoutVars>
      </dgm:prSet>
      <dgm:spPr/>
    </dgm:pt>
    <dgm:pt modelId="{BC3BDB41-FCF9-47BE-B2A5-D867753EBE65}" type="pres">
      <dgm:prSet presAssocID="{589DECBC-81BD-4CB8-B053-ABD315D6E491}" presName="composite" presStyleCnt="0"/>
      <dgm:spPr/>
    </dgm:pt>
    <dgm:pt modelId="{A68F823D-38B4-4354-BC05-5BBDAB693D59}" type="pres">
      <dgm:prSet presAssocID="{589DECBC-81BD-4CB8-B053-ABD315D6E491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0A64C7C9-5B69-48DF-A875-3F3C3F7231DA}" type="pres">
      <dgm:prSet presAssocID="{589DECBC-81BD-4CB8-B053-ABD315D6E491}" presName="descendantText" presStyleLbl="alignAcc1" presStyleIdx="0" presStyleCnt="2">
        <dgm:presLayoutVars>
          <dgm:bulletEnabled val="1"/>
        </dgm:presLayoutVars>
      </dgm:prSet>
      <dgm:spPr/>
    </dgm:pt>
    <dgm:pt modelId="{72E38F5E-712E-4CA2-9BDB-A741A9355E66}" type="pres">
      <dgm:prSet presAssocID="{82C785C7-6328-4E76-B3D9-237DF0BEC9D0}" presName="sp" presStyleCnt="0"/>
      <dgm:spPr/>
    </dgm:pt>
    <dgm:pt modelId="{E8DB793A-39FF-4366-B184-D3F079CBD35B}" type="pres">
      <dgm:prSet presAssocID="{FF9A714B-BF3B-41B5-9762-0057444B5905}" presName="composite" presStyleCnt="0"/>
      <dgm:spPr/>
    </dgm:pt>
    <dgm:pt modelId="{9BBDA853-9E10-4336-B117-0D832BD7C9EC}" type="pres">
      <dgm:prSet presAssocID="{FF9A714B-BF3B-41B5-9762-0057444B5905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7BDB38F9-00E0-472E-B517-C42E600D6B17}" type="pres">
      <dgm:prSet presAssocID="{FF9A714B-BF3B-41B5-9762-0057444B5905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5AAEFE00-D2A4-4A05-8C3C-5DEBA67A0FD2}" srcId="{FA71CDE1-02B1-4839-893B-C1A1EB9F3673}" destId="{FF9A714B-BF3B-41B5-9762-0057444B5905}" srcOrd="1" destOrd="0" parTransId="{FCF6C6F6-E5EF-4B9D-B591-E328E7062D9E}" sibTransId="{9CC0610C-67E1-4B5A-94CD-2E05C3117254}"/>
    <dgm:cxn modelId="{63E5AC11-D162-4BF9-8514-6488722B0BC6}" srcId="{FF9A714B-BF3B-41B5-9762-0057444B5905}" destId="{82174ABC-258D-4726-99C1-A2C9AB4C83B3}" srcOrd="1" destOrd="0" parTransId="{678015CC-E9DE-4BC4-B0BE-766DC4CB82BA}" sibTransId="{9003ADB5-0D3A-41D4-8C78-2443C8A1634C}"/>
    <dgm:cxn modelId="{00C6C921-E1B8-48E5-8F40-B92BE8AA4A84}" type="presOf" srcId="{B4D2581C-0FD3-4618-9437-51E9804FD695}" destId="{0A64C7C9-5B69-48DF-A875-3F3C3F7231DA}" srcOrd="0" destOrd="1" presId="urn:microsoft.com/office/officeart/2005/8/layout/chevron2"/>
    <dgm:cxn modelId="{1789D92E-B62D-4AFB-8CFD-DCBF370EBB39}" type="presOf" srcId="{82174ABC-258D-4726-99C1-A2C9AB4C83B3}" destId="{7BDB38F9-00E0-472E-B517-C42E600D6B17}" srcOrd="0" destOrd="1" presId="urn:microsoft.com/office/officeart/2005/8/layout/chevron2"/>
    <dgm:cxn modelId="{7704933B-20E7-4916-ABF0-44CB4AFE3915}" type="presOf" srcId="{689754AA-23F2-475E-AF1A-A6A4880FEDB8}" destId="{7BDB38F9-00E0-472E-B517-C42E600D6B17}" srcOrd="0" destOrd="0" presId="urn:microsoft.com/office/officeart/2005/8/layout/chevron2"/>
    <dgm:cxn modelId="{E224D657-49A6-465E-9E2E-61BCFB3F5BB2}" type="presOf" srcId="{FF9A714B-BF3B-41B5-9762-0057444B5905}" destId="{9BBDA853-9E10-4336-B117-0D832BD7C9EC}" srcOrd="0" destOrd="0" presId="urn:microsoft.com/office/officeart/2005/8/layout/chevron2"/>
    <dgm:cxn modelId="{88154D7B-4A09-42B7-A2FB-BC99CCDE3F0B}" srcId="{FF9A714B-BF3B-41B5-9762-0057444B5905}" destId="{689754AA-23F2-475E-AF1A-A6A4880FEDB8}" srcOrd="0" destOrd="0" parTransId="{BE9CA8FF-845E-42AF-90AF-F6ADE930F39A}" sibTransId="{C58D9EF9-4977-42BA-862F-BC7F34F13674}"/>
    <dgm:cxn modelId="{05ECADA7-16AF-465F-8A87-3B25BF23C80D}" type="presOf" srcId="{589DECBC-81BD-4CB8-B053-ABD315D6E491}" destId="{A68F823D-38B4-4354-BC05-5BBDAB693D59}" srcOrd="0" destOrd="0" presId="urn:microsoft.com/office/officeart/2005/8/layout/chevron2"/>
    <dgm:cxn modelId="{27F2C8C5-8320-4E18-9B0D-53303EF81E0B}" srcId="{FA71CDE1-02B1-4839-893B-C1A1EB9F3673}" destId="{589DECBC-81BD-4CB8-B053-ABD315D6E491}" srcOrd="0" destOrd="0" parTransId="{B505F0F1-8826-44A6-9CC2-113D32B43CCA}" sibTransId="{82C785C7-6328-4E76-B3D9-237DF0BEC9D0}"/>
    <dgm:cxn modelId="{664B78D4-DA6F-4A2D-91CA-6FBB95BD9DB4}" type="presOf" srcId="{FA71CDE1-02B1-4839-893B-C1A1EB9F3673}" destId="{C6A5D25E-C640-4780-8115-2B2250783101}" srcOrd="0" destOrd="0" presId="urn:microsoft.com/office/officeart/2005/8/layout/chevron2"/>
    <dgm:cxn modelId="{17F79ADA-0A65-4D24-92D4-E6E493033EAE}" type="presOf" srcId="{75C5013A-5128-44C3-800B-4CCB579BB9DF}" destId="{0A64C7C9-5B69-48DF-A875-3F3C3F7231DA}" srcOrd="0" destOrd="0" presId="urn:microsoft.com/office/officeart/2005/8/layout/chevron2"/>
    <dgm:cxn modelId="{4A92A9F3-2377-4CA4-887A-2A85B345389D}" srcId="{589DECBC-81BD-4CB8-B053-ABD315D6E491}" destId="{B4D2581C-0FD3-4618-9437-51E9804FD695}" srcOrd="1" destOrd="0" parTransId="{726F4F49-0D75-4D3A-B4EE-9C07E6283C59}" sibTransId="{D8FF755C-9C7D-4A19-AE0B-CF7F9E4CE3DB}"/>
    <dgm:cxn modelId="{F5D324F9-56FB-4D88-84E5-6156F253E796}" srcId="{589DECBC-81BD-4CB8-B053-ABD315D6E491}" destId="{75C5013A-5128-44C3-800B-4CCB579BB9DF}" srcOrd="0" destOrd="0" parTransId="{3243D0AF-D9E7-407A-8DEE-5A032231DC8F}" sibTransId="{76FDAB83-CB16-45E7-8380-B73DDE8DE2AF}"/>
    <dgm:cxn modelId="{65B63FF2-B6A9-4B15-9673-9E18939B7F33}" type="presParOf" srcId="{C6A5D25E-C640-4780-8115-2B2250783101}" destId="{BC3BDB41-FCF9-47BE-B2A5-D867753EBE65}" srcOrd="0" destOrd="0" presId="urn:microsoft.com/office/officeart/2005/8/layout/chevron2"/>
    <dgm:cxn modelId="{2BB8A982-A5CC-4791-AF1A-A345D5DFFC65}" type="presParOf" srcId="{BC3BDB41-FCF9-47BE-B2A5-D867753EBE65}" destId="{A68F823D-38B4-4354-BC05-5BBDAB693D59}" srcOrd="0" destOrd="0" presId="urn:microsoft.com/office/officeart/2005/8/layout/chevron2"/>
    <dgm:cxn modelId="{16CBC092-7DD8-4BCF-B769-260E95ECF13F}" type="presParOf" srcId="{BC3BDB41-FCF9-47BE-B2A5-D867753EBE65}" destId="{0A64C7C9-5B69-48DF-A875-3F3C3F7231DA}" srcOrd="1" destOrd="0" presId="urn:microsoft.com/office/officeart/2005/8/layout/chevron2"/>
    <dgm:cxn modelId="{AA0023E6-51E4-4B94-9579-14BCA41418AD}" type="presParOf" srcId="{C6A5D25E-C640-4780-8115-2B2250783101}" destId="{72E38F5E-712E-4CA2-9BDB-A741A9355E66}" srcOrd="1" destOrd="0" presId="urn:microsoft.com/office/officeart/2005/8/layout/chevron2"/>
    <dgm:cxn modelId="{8411FC34-A365-4EC6-B8D8-50C5092ADEDF}" type="presParOf" srcId="{C6A5D25E-C640-4780-8115-2B2250783101}" destId="{E8DB793A-39FF-4366-B184-D3F079CBD35B}" srcOrd="2" destOrd="0" presId="urn:microsoft.com/office/officeart/2005/8/layout/chevron2"/>
    <dgm:cxn modelId="{A9955298-F043-4C0F-BF45-AF035CA26653}" type="presParOf" srcId="{E8DB793A-39FF-4366-B184-D3F079CBD35B}" destId="{9BBDA853-9E10-4336-B117-0D832BD7C9EC}" srcOrd="0" destOrd="0" presId="urn:microsoft.com/office/officeart/2005/8/layout/chevron2"/>
    <dgm:cxn modelId="{4EDA2960-7054-4AC9-B7F0-245264908CFF}" type="presParOf" srcId="{E8DB793A-39FF-4366-B184-D3F079CBD35B}" destId="{7BDB38F9-00E0-472E-B517-C42E600D6B1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967943-5C7E-43FA-AFB8-60D2689A2BA0}" type="doc">
      <dgm:prSet loTypeId="urn:microsoft.com/office/officeart/2005/8/layout/hProcess10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3848736B-226D-4514-BA20-43303F2BA126}">
      <dgm:prSet phldrT="[Текст]"/>
      <dgm:spPr/>
      <dgm:t>
        <a:bodyPr/>
        <a:lstStyle/>
        <a:p>
          <a:r>
            <a:rPr lang="ru-RU" sz="2200" b="1" dirty="0"/>
            <a:t>Основные данные</a:t>
          </a:r>
        </a:p>
      </dgm:t>
    </dgm:pt>
    <dgm:pt modelId="{FC46172D-7D21-4557-A5DA-51CD4946E359}" type="parTrans" cxnId="{CBB2BE5F-F1EA-4250-90B4-BAD69C70325C}">
      <dgm:prSet/>
      <dgm:spPr/>
      <dgm:t>
        <a:bodyPr/>
        <a:lstStyle/>
        <a:p>
          <a:endParaRPr lang="ru-RU"/>
        </a:p>
      </dgm:t>
    </dgm:pt>
    <dgm:pt modelId="{31A018CA-FE20-488F-93F6-8E58F18B3EDD}" type="sibTrans" cxnId="{CBB2BE5F-F1EA-4250-90B4-BAD69C70325C}">
      <dgm:prSet/>
      <dgm:spPr/>
      <dgm:t>
        <a:bodyPr/>
        <a:lstStyle/>
        <a:p>
          <a:endParaRPr lang="ru-RU"/>
        </a:p>
      </dgm:t>
    </dgm:pt>
    <dgm:pt modelId="{C4D1DBFA-5EA6-4A6F-91D4-EF00757442C4}">
      <dgm:prSet phldrT="[Текст]" custT="1"/>
      <dgm:spPr/>
      <dgm:t>
        <a:bodyPr/>
        <a:lstStyle/>
        <a:p>
          <a:r>
            <a:rPr lang="ru-RU" sz="2000" b="1" dirty="0"/>
            <a:t>Ф.И.О.</a:t>
          </a:r>
        </a:p>
      </dgm:t>
    </dgm:pt>
    <dgm:pt modelId="{4DA08044-509A-4F3E-8274-3179EE679157}" type="parTrans" cxnId="{0CD80661-0BDD-440C-91D8-99E85EFFFC2A}">
      <dgm:prSet/>
      <dgm:spPr/>
      <dgm:t>
        <a:bodyPr/>
        <a:lstStyle/>
        <a:p>
          <a:endParaRPr lang="ru-RU"/>
        </a:p>
      </dgm:t>
    </dgm:pt>
    <dgm:pt modelId="{F21C7DC6-EB90-4DF2-81D2-43965E5BE08A}" type="sibTrans" cxnId="{0CD80661-0BDD-440C-91D8-99E85EFFFC2A}">
      <dgm:prSet/>
      <dgm:spPr/>
      <dgm:t>
        <a:bodyPr/>
        <a:lstStyle/>
        <a:p>
          <a:endParaRPr lang="ru-RU"/>
        </a:p>
      </dgm:t>
    </dgm:pt>
    <dgm:pt modelId="{6E242A18-8A25-4AD6-B9B7-5BF3AC8A6C8C}">
      <dgm:prSet phldrT="[Текст]" custT="1"/>
      <dgm:spPr/>
      <dgm:t>
        <a:bodyPr/>
        <a:lstStyle/>
        <a:p>
          <a:r>
            <a:rPr lang="ru-RU" sz="2000" b="1" dirty="0"/>
            <a:t>дата рождения</a:t>
          </a:r>
        </a:p>
      </dgm:t>
    </dgm:pt>
    <dgm:pt modelId="{2112D36E-F54E-4855-A9BC-304FB534708C}" type="parTrans" cxnId="{C0190D11-AF78-42AD-8B47-B323C6792E53}">
      <dgm:prSet/>
      <dgm:spPr/>
      <dgm:t>
        <a:bodyPr/>
        <a:lstStyle/>
        <a:p>
          <a:endParaRPr lang="ru-RU"/>
        </a:p>
      </dgm:t>
    </dgm:pt>
    <dgm:pt modelId="{56B0AD11-6EF1-4FDB-A497-A5267A5D9435}" type="sibTrans" cxnId="{C0190D11-AF78-42AD-8B47-B323C6792E53}">
      <dgm:prSet/>
      <dgm:spPr/>
      <dgm:t>
        <a:bodyPr/>
        <a:lstStyle/>
        <a:p>
          <a:endParaRPr lang="ru-RU"/>
        </a:p>
      </dgm:t>
    </dgm:pt>
    <dgm:pt modelId="{F8A981A9-7A66-4124-8B03-0349792CB86F}">
      <dgm:prSet phldrT="[Текст]"/>
      <dgm:spPr/>
      <dgm:t>
        <a:bodyPr/>
        <a:lstStyle/>
        <a:p>
          <a:r>
            <a:rPr lang="ru-RU" sz="2200" b="1" dirty="0"/>
            <a:t>Опыт работы</a:t>
          </a:r>
        </a:p>
      </dgm:t>
    </dgm:pt>
    <dgm:pt modelId="{C11E05F9-EFCE-43CC-B1F9-F91FEFE29DE2}" type="parTrans" cxnId="{65476AC2-3B84-44A4-A394-4096EC2C0846}">
      <dgm:prSet/>
      <dgm:spPr/>
      <dgm:t>
        <a:bodyPr/>
        <a:lstStyle/>
        <a:p>
          <a:endParaRPr lang="ru-RU"/>
        </a:p>
      </dgm:t>
    </dgm:pt>
    <dgm:pt modelId="{7EBECB3F-45E0-48F8-8FCE-4151B1598DE8}" type="sibTrans" cxnId="{65476AC2-3B84-44A4-A394-4096EC2C0846}">
      <dgm:prSet/>
      <dgm:spPr/>
      <dgm:t>
        <a:bodyPr/>
        <a:lstStyle/>
        <a:p>
          <a:endParaRPr lang="ru-RU"/>
        </a:p>
      </dgm:t>
    </dgm:pt>
    <dgm:pt modelId="{3CD95542-E37B-4EA2-AEB0-592126A4E4DA}">
      <dgm:prSet phldrT="[Текст]" custT="1"/>
      <dgm:spPr/>
      <dgm:t>
        <a:bodyPr/>
        <a:lstStyle/>
        <a:p>
          <a:r>
            <a:rPr lang="ru-RU" sz="2000" b="1" dirty="0"/>
            <a:t>места работы / прохождения практики / волонтерской работы</a:t>
          </a:r>
        </a:p>
      </dgm:t>
    </dgm:pt>
    <dgm:pt modelId="{C5E57EEB-52C7-4C5F-8898-0CFB4F380777}" type="parTrans" cxnId="{DE114A84-C4C1-4258-A363-51B4F3AF5CE3}">
      <dgm:prSet/>
      <dgm:spPr/>
      <dgm:t>
        <a:bodyPr/>
        <a:lstStyle/>
        <a:p>
          <a:endParaRPr lang="ru-RU"/>
        </a:p>
      </dgm:t>
    </dgm:pt>
    <dgm:pt modelId="{4EA0B963-AE23-4C83-B09A-87DFB6F2F59F}" type="sibTrans" cxnId="{DE114A84-C4C1-4258-A363-51B4F3AF5CE3}">
      <dgm:prSet/>
      <dgm:spPr/>
      <dgm:t>
        <a:bodyPr/>
        <a:lstStyle/>
        <a:p>
          <a:endParaRPr lang="ru-RU"/>
        </a:p>
      </dgm:t>
    </dgm:pt>
    <dgm:pt modelId="{4511F406-FB97-4FD9-A0A7-95F86FF74531}">
      <dgm:prSet phldrT="[Текст]" custT="1"/>
      <dgm:spPr/>
      <dgm:t>
        <a:bodyPr/>
        <a:lstStyle/>
        <a:p>
          <a:r>
            <a:rPr lang="ru-RU" sz="2000" b="1" dirty="0"/>
            <a:t>что именно и на каком оборудовании / в каких условиях делал</a:t>
          </a:r>
        </a:p>
      </dgm:t>
    </dgm:pt>
    <dgm:pt modelId="{9979B506-7CA0-4398-B7C2-D4941F797C85}" type="parTrans" cxnId="{977EA3DC-7D1D-4AC1-A0E2-CD1190B05C5A}">
      <dgm:prSet/>
      <dgm:spPr/>
      <dgm:t>
        <a:bodyPr/>
        <a:lstStyle/>
        <a:p>
          <a:endParaRPr lang="ru-RU"/>
        </a:p>
      </dgm:t>
    </dgm:pt>
    <dgm:pt modelId="{BA9E394E-EC24-402F-A9B9-7FAE78F22716}" type="sibTrans" cxnId="{977EA3DC-7D1D-4AC1-A0E2-CD1190B05C5A}">
      <dgm:prSet/>
      <dgm:spPr/>
      <dgm:t>
        <a:bodyPr/>
        <a:lstStyle/>
        <a:p>
          <a:endParaRPr lang="ru-RU"/>
        </a:p>
      </dgm:t>
    </dgm:pt>
    <dgm:pt modelId="{D290E950-95AD-4348-B3BA-BC935527FBA4}">
      <dgm:prSet phldrT="[Текст]"/>
      <dgm:spPr/>
      <dgm:t>
        <a:bodyPr/>
        <a:lstStyle/>
        <a:p>
          <a:r>
            <a:rPr lang="ru-RU" sz="2200" b="1" dirty="0"/>
            <a:t>Личные данные, имеющие отношение к вакансии</a:t>
          </a:r>
        </a:p>
      </dgm:t>
    </dgm:pt>
    <dgm:pt modelId="{58360536-8A08-45C1-96D8-F57691A49F1D}" type="parTrans" cxnId="{9C6BFD89-1A50-4DD1-9262-0FF4EA49D9A5}">
      <dgm:prSet/>
      <dgm:spPr/>
      <dgm:t>
        <a:bodyPr/>
        <a:lstStyle/>
        <a:p>
          <a:endParaRPr lang="ru-RU"/>
        </a:p>
      </dgm:t>
    </dgm:pt>
    <dgm:pt modelId="{88A6457F-3BE5-48DB-99F6-68644A8371FE}" type="sibTrans" cxnId="{9C6BFD89-1A50-4DD1-9262-0FF4EA49D9A5}">
      <dgm:prSet/>
      <dgm:spPr/>
      <dgm:t>
        <a:bodyPr/>
        <a:lstStyle/>
        <a:p>
          <a:endParaRPr lang="ru-RU"/>
        </a:p>
      </dgm:t>
    </dgm:pt>
    <dgm:pt modelId="{3E87D5A4-9522-4ABB-8164-D173E37A8A03}">
      <dgm:prSet phldrT="[Текст]" custT="1"/>
      <dgm:spPr/>
      <dgm:t>
        <a:bodyPr/>
        <a:lstStyle/>
        <a:p>
          <a:r>
            <a:rPr lang="ru-RU" sz="2000" b="1" dirty="0"/>
            <a:t>качества</a:t>
          </a:r>
        </a:p>
      </dgm:t>
    </dgm:pt>
    <dgm:pt modelId="{D727AD26-AF55-4016-89E3-4AA19E57B1BD}" type="parTrans" cxnId="{81A84CF5-4789-401C-BA93-DB3A924037D0}">
      <dgm:prSet/>
      <dgm:spPr/>
      <dgm:t>
        <a:bodyPr/>
        <a:lstStyle/>
        <a:p>
          <a:endParaRPr lang="ru-RU"/>
        </a:p>
      </dgm:t>
    </dgm:pt>
    <dgm:pt modelId="{7B419639-3A4D-4E97-A16E-FEC150ACA517}" type="sibTrans" cxnId="{81A84CF5-4789-401C-BA93-DB3A924037D0}">
      <dgm:prSet/>
      <dgm:spPr/>
      <dgm:t>
        <a:bodyPr/>
        <a:lstStyle/>
        <a:p>
          <a:endParaRPr lang="ru-RU"/>
        </a:p>
      </dgm:t>
    </dgm:pt>
    <dgm:pt modelId="{F163B7E8-6693-4E3A-8AB6-2D1CBEA7E516}">
      <dgm:prSet phldrT="[Текст]" custT="1"/>
      <dgm:spPr/>
      <dgm:t>
        <a:bodyPr/>
        <a:lstStyle/>
        <a:p>
          <a:r>
            <a:rPr lang="ru-RU" sz="2000" b="1" dirty="0"/>
            <a:t>интересы</a:t>
          </a:r>
        </a:p>
      </dgm:t>
    </dgm:pt>
    <dgm:pt modelId="{459FE20B-81C9-41AC-8CFF-9CDF99AC5514}" type="parTrans" cxnId="{6804A711-5D68-4449-A5C4-B9F4E1926A83}">
      <dgm:prSet/>
      <dgm:spPr/>
      <dgm:t>
        <a:bodyPr/>
        <a:lstStyle/>
        <a:p>
          <a:endParaRPr lang="ru-RU"/>
        </a:p>
      </dgm:t>
    </dgm:pt>
    <dgm:pt modelId="{EAABBC12-62DC-4C01-AD20-B6D484E2DAC4}" type="sibTrans" cxnId="{6804A711-5D68-4449-A5C4-B9F4E1926A83}">
      <dgm:prSet/>
      <dgm:spPr/>
      <dgm:t>
        <a:bodyPr/>
        <a:lstStyle/>
        <a:p>
          <a:endParaRPr lang="ru-RU"/>
        </a:p>
      </dgm:t>
    </dgm:pt>
    <dgm:pt modelId="{E194B5D2-5C11-40BA-B4A5-87AD09029995}">
      <dgm:prSet phldrT="[Текст]"/>
      <dgm:spPr/>
      <dgm:t>
        <a:bodyPr/>
        <a:lstStyle/>
        <a:p>
          <a:r>
            <a:rPr lang="ru-RU" sz="1700" b="1" dirty="0"/>
            <a:t>фото</a:t>
          </a:r>
        </a:p>
      </dgm:t>
    </dgm:pt>
    <dgm:pt modelId="{5A0558AA-3E56-49E0-846C-13DBFEC6F766}" type="parTrans" cxnId="{02BFA5FD-E16E-4B96-8129-9EE091582114}">
      <dgm:prSet/>
      <dgm:spPr/>
      <dgm:t>
        <a:bodyPr/>
        <a:lstStyle/>
        <a:p>
          <a:endParaRPr lang="ru-RU"/>
        </a:p>
      </dgm:t>
    </dgm:pt>
    <dgm:pt modelId="{A9BEBA63-9B2A-4819-B387-DCDCF41CDE8E}" type="sibTrans" cxnId="{02BFA5FD-E16E-4B96-8129-9EE091582114}">
      <dgm:prSet/>
      <dgm:spPr/>
      <dgm:t>
        <a:bodyPr/>
        <a:lstStyle/>
        <a:p>
          <a:endParaRPr lang="ru-RU"/>
        </a:p>
      </dgm:t>
    </dgm:pt>
    <dgm:pt modelId="{C71E690B-8583-4EA6-AE99-C6EBBC160042}">
      <dgm:prSet phldrT="[Текст]" custT="1"/>
      <dgm:spPr/>
      <dgm:t>
        <a:bodyPr/>
        <a:lstStyle/>
        <a:p>
          <a:r>
            <a:rPr lang="ru-RU" sz="2000" b="1" dirty="0"/>
            <a:t>умения</a:t>
          </a:r>
        </a:p>
      </dgm:t>
    </dgm:pt>
    <dgm:pt modelId="{4298180F-16F9-4F96-B72D-1D3C6CB267E7}" type="parTrans" cxnId="{A5E067AF-3172-4C6E-A6A4-D12CB3CAEADD}">
      <dgm:prSet/>
      <dgm:spPr/>
      <dgm:t>
        <a:bodyPr/>
        <a:lstStyle/>
        <a:p>
          <a:endParaRPr lang="ru-RU"/>
        </a:p>
      </dgm:t>
    </dgm:pt>
    <dgm:pt modelId="{ED072C5C-950D-4D12-94FC-CD1BAE2083FB}" type="sibTrans" cxnId="{A5E067AF-3172-4C6E-A6A4-D12CB3CAEADD}">
      <dgm:prSet/>
      <dgm:spPr/>
      <dgm:t>
        <a:bodyPr/>
        <a:lstStyle/>
        <a:p>
          <a:endParaRPr lang="ru-RU"/>
        </a:p>
      </dgm:t>
    </dgm:pt>
    <dgm:pt modelId="{0A6BB0C4-291A-46F4-B33F-DBF2A84F7331}" type="pres">
      <dgm:prSet presAssocID="{2E967943-5C7E-43FA-AFB8-60D2689A2BA0}" presName="Name0" presStyleCnt="0">
        <dgm:presLayoutVars>
          <dgm:dir/>
          <dgm:resizeHandles val="exact"/>
        </dgm:presLayoutVars>
      </dgm:prSet>
      <dgm:spPr/>
    </dgm:pt>
    <dgm:pt modelId="{744CFB89-722E-4F31-83BD-A1004BC45EF4}" type="pres">
      <dgm:prSet presAssocID="{3848736B-226D-4514-BA20-43303F2BA126}" presName="composite" presStyleCnt="0"/>
      <dgm:spPr/>
    </dgm:pt>
    <dgm:pt modelId="{9B7491F1-97D1-4A98-9272-1A93845AF654}" type="pres">
      <dgm:prSet presAssocID="{3848736B-226D-4514-BA20-43303F2BA126}" presName="imagSh" presStyleLbl="bgImgPlace1" presStyleIdx="0" presStyleCnt="3" custScaleX="67702" custScaleY="67546" custLinFactNeighborX="-2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EB90115D-ADEF-4312-9914-BBE5B93B17F5}" type="pres">
      <dgm:prSet presAssocID="{3848736B-226D-4514-BA20-43303F2BA126}" presName="txNode" presStyleLbl="node1" presStyleIdx="0" presStyleCnt="3">
        <dgm:presLayoutVars>
          <dgm:bulletEnabled val="1"/>
        </dgm:presLayoutVars>
      </dgm:prSet>
      <dgm:spPr/>
    </dgm:pt>
    <dgm:pt modelId="{3DAE03F5-44CA-4B84-B15F-D9ED6D98404F}" type="pres">
      <dgm:prSet presAssocID="{31A018CA-FE20-488F-93F6-8E58F18B3EDD}" presName="sibTrans" presStyleLbl="sibTrans2D1" presStyleIdx="0" presStyleCnt="2"/>
      <dgm:spPr/>
    </dgm:pt>
    <dgm:pt modelId="{CF9381CE-7B1F-41C0-9836-3E2FDDCE2CEC}" type="pres">
      <dgm:prSet presAssocID="{31A018CA-FE20-488F-93F6-8E58F18B3EDD}" presName="connTx" presStyleLbl="sibTrans2D1" presStyleIdx="0" presStyleCnt="2"/>
      <dgm:spPr/>
    </dgm:pt>
    <dgm:pt modelId="{03BF3CC5-4611-4F19-8F41-F79D5AA51C9F}" type="pres">
      <dgm:prSet presAssocID="{F8A981A9-7A66-4124-8B03-0349792CB86F}" presName="composite" presStyleCnt="0"/>
      <dgm:spPr/>
    </dgm:pt>
    <dgm:pt modelId="{B586BBD4-A3EF-422E-B7E5-901004102F82}" type="pres">
      <dgm:prSet presAssocID="{F8A981A9-7A66-4124-8B03-0349792CB86F}" presName="imagSh" presStyleLbl="bgImgPlace1" presStyleIdx="1" presStyleCnt="3" custScaleX="75679" custScaleY="7219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9933EA47-FEE8-4228-913B-B855A689EE58}" type="pres">
      <dgm:prSet presAssocID="{F8A981A9-7A66-4124-8B03-0349792CB86F}" presName="txNode" presStyleLbl="node1" presStyleIdx="1" presStyleCnt="3" custScaleY="140733" custLinFactNeighborX="-453" custLinFactNeighborY="23354">
        <dgm:presLayoutVars>
          <dgm:bulletEnabled val="1"/>
        </dgm:presLayoutVars>
      </dgm:prSet>
      <dgm:spPr/>
    </dgm:pt>
    <dgm:pt modelId="{33BD1EB4-0F42-4577-8293-77161021AF26}" type="pres">
      <dgm:prSet presAssocID="{7EBECB3F-45E0-48F8-8FCE-4151B1598DE8}" presName="sibTrans" presStyleLbl="sibTrans2D1" presStyleIdx="1" presStyleCnt="2"/>
      <dgm:spPr/>
    </dgm:pt>
    <dgm:pt modelId="{70B67F75-A735-4981-A378-837ECD00DE52}" type="pres">
      <dgm:prSet presAssocID="{7EBECB3F-45E0-48F8-8FCE-4151B1598DE8}" presName="connTx" presStyleLbl="sibTrans2D1" presStyleIdx="1" presStyleCnt="2"/>
      <dgm:spPr/>
    </dgm:pt>
    <dgm:pt modelId="{D7B05996-379F-44F0-93E5-4669B76E3422}" type="pres">
      <dgm:prSet presAssocID="{D290E950-95AD-4348-B3BA-BC935527FBA4}" presName="composite" presStyleCnt="0"/>
      <dgm:spPr/>
    </dgm:pt>
    <dgm:pt modelId="{41127296-5397-4D58-A7E3-DE4E326016C3}" type="pres">
      <dgm:prSet presAssocID="{D290E950-95AD-4348-B3BA-BC935527FBA4}" presName="imagSh" presStyleLbl="bgImgPlace1" presStyleIdx="2" presStyleCnt="3" custScaleX="74126" custScaleY="7296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D5BE63B2-6DC1-478C-8954-277CFFBE4851}" type="pres">
      <dgm:prSet presAssocID="{D290E950-95AD-4348-B3BA-BC935527FBA4}" presName="txNode" presStyleLbl="node1" presStyleIdx="2" presStyleCnt="3">
        <dgm:presLayoutVars>
          <dgm:bulletEnabled val="1"/>
        </dgm:presLayoutVars>
      </dgm:prSet>
      <dgm:spPr/>
    </dgm:pt>
  </dgm:ptLst>
  <dgm:cxnLst>
    <dgm:cxn modelId="{4C370704-34D6-4C9F-ACC0-A4ED693869FA}" type="presOf" srcId="{6E242A18-8A25-4AD6-B9B7-5BF3AC8A6C8C}" destId="{EB90115D-ADEF-4312-9914-BBE5B93B17F5}" srcOrd="0" destOrd="2" presId="urn:microsoft.com/office/officeart/2005/8/layout/hProcess10"/>
    <dgm:cxn modelId="{A29B0107-7678-4E7D-9B45-6CC55C926CD2}" type="presOf" srcId="{C71E690B-8583-4EA6-AE99-C6EBBC160042}" destId="{D5BE63B2-6DC1-478C-8954-277CFFBE4851}" srcOrd="0" destOrd="3" presId="urn:microsoft.com/office/officeart/2005/8/layout/hProcess10"/>
    <dgm:cxn modelId="{C0190D11-AF78-42AD-8B47-B323C6792E53}" srcId="{3848736B-226D-4514-BA20-43303F2BA126}" destId="{6E242A18-8A25-4AD6-B9B7-5BF3AC8A6C8C}" srcOrd="1" destOrd="0" parTransId="{2112D36E-F54E-4855-A9BC-304FB534708C}" sibTransId="{56B0AD11-6EF1-4FDB-A497-A5267A5D9435}"/>
    <dgm:cxn modelId="{6804A711-5D68-4449-A5C4-B9F4E1926A83}" srcId="{D290E950-95AD-4348-B3BA-BC935527FBA4}" destId="{F163B7E8-6693-4E3A-8AB6-2D1CBEA7E516}" srcOrd="1" destOrd="0" parTransId="{459FE20B-81C9-41AC-8CFF-9CDF99AC5514}" sibTransId="{EAABBC12-62DC-4C01-AD20-B6D484E2DAC4}"/>
    <dgm:cxn modelId="{87DEB321-9971-4D35-9ED3-74056F78F010}" type="presOf" srcId="{E194B5D2-5C11-40BA-B4A5-87AD09029995}" destId="{EB90115D-ADEF-4312-9914-BBE5B93B17F5}" srcOrd="0" destOrd="3" presId="urn:microsoft.com/office/officeart/2005/8/layout/hProcess10"/>
    <dgm:cxn modelId="{E9292028-9623-484F-AA74-9683E7A64BA8}" type="presOf" srcId="{31A018CA-FE20-488F-93F6-8E58F18B3EDD}" destId="{3DAE03F5-44CA-4B84-B15F-D9ED6D98404F}" srcOrd="0" destOrd="0" presId="urn:microsoft.com/office/officeart/2005/8/layout/hProcess10"/>
    <dgm:cxn modelId="{CBB2BE5F-F1EA-4250-90B4-BAD69C70325C}" srcId="{2E967943-5C7E-43FA-AFB8-60D2689A2BA0}" destId="{3848736B-226D-4514-BA20-43303F2BA126}" srcOrd="0" destOrd="0" parTransId="{FC46172D-7D21-4557-A5DA-51CD4946E359}" sibTransId="{31A018CA-FE20-488F-93F6-8E58F18B3EDD}"/>
    <dgm:cxn modelId="{0CD80661-0BDD-440C-91D8-99E85EFFFC2A}" srcId="{3848736B-226D-4514-BA20-43303F2BA126}" destId="{C4D1DBFA-5EA6-4A6F-91D4-EF00757442C4}" srcOrd="0" destOrd="0" parTransId="{4DA08044-509A-4F3E-8274-3179EE679157}" sibTransId="{F21C7DC6-EB90-4DF2-81D2-43965E5BE08A}"/>
    <dgm:cxn modelId="{73FCB444-9DB3-4F5B-82D2-1DD2ACED5823}" type="presOf" srcId="{7EBECB3F-45E0-48F8-8FCE-4151B1598DE8}" destId="{33BD1EB4-0F42-4577-8293-77161021AF26}" srcOrd="0" destOrd="0" presId="urn:microsoft.com/office/officeart/2005/8/layout/hProcess10"/>
    <dgm:cxn modelId="{A5EC9666-0708-4143-A421-1E2F21719AA7}" type="presOf" srcId="{D290E950-95AD-4348-B3BA-BC935527FBA4}" destId="{D5BE63B2-6DC1-478C-8954-277CFFBE4851}" srcOrd="0" destOrd="0" presId="urn:microsoft.com/office/officeart/2005/8/layout/hProcess10"/>
    <dgm:cxn modelId="{339BC04F-B4FA-4CEC-ABFB-40FFE0A962B2}" type="presOf" srcId="{7EBECB3F-45E0-48F8-8FCE-4151B1598DE8}" destId="{70B67F75-A735-4981-A378-837ECD00DE52}" srcOrd="1" destOrd="0" presId="urn:microsoft.com/office/officeart/2005/8/layout/hProcess10"/>
    <dgm:cxn modelId="{2E289A76-5548-4961-80CF-552EC15F5F78}" type="presOf" srcId="{3E87D5A4-9522-4ABB-8164-D173E37A8A03}" destId="{D5BE63B2-6DC1-478C-8954-277CFFBE4851}" srcOrd="0" destOrd="1" presId="urn:microsoft.com/office/officeart/2005/8/layout/hProcess10"/>
    <dgm:cxn modelId="{BFA14959-47F3-4883-9440-926EE06B626B}" type="presOf" srcId="{F8A981A9-7A66-4124-8B03-0349792CB86F}" destId="{9933EA47-FEE8-4228-913B-B855A689EE58}" srcOrd="0" destOrd="0" presId="urn:microsoft.com/office/officeart/2005/8/layout/hProcess10"/>
    <dgm:cxn modelId="{DE114A84-C4C1-4258-A363-51B4F3AF5CE3}" srcId="{F8A981A9-7A66-4124-8B03-0349792CB86F}" destId="{3CD95542-E37B-4EA2-AEB0-592126A4E4DA}" srcOrd="0" destOrd="0" parTransId="{C5E57EEB-52C7-4C5F-8898-0CFB4F380777}" sibTransId="{4EA0B963-AE23-4C83-B09A-87DFB6F2F59F}"/>
    <dgm:cxn modelId="{9C6BFD89-1A50-4DD1-9262-0FF4EA49D9A5}" srcId="{2E967943-5C7E-43FA-AFB8-60D2689A2BA0}" destId="{D290E950-95AD-4348-B3BA-BC935527FBA4}" srcOrd="2" destOrd="0" parTransId="{58360536-8A08-45C1-96D8-F57691A49F1D}" sibTransId="{88A6457F-3BE5-48DB-99F6-68644A8371FE}"/>
    <dgm:cxn modelId="{C6D2B0A1-0BF1-4A37-9D81-0273B78DD3CF}" type="presOf" srcId="{4511F406-FB97-4FD9-A0A7-95F86FF74531}" destId="{9933EA47-FEE8-4228-913B-B855A689EE58}" srcOrd="0" destOrd="2" presId="urn:microsoft.com/office/officeart/2005/8/layout/hProcess10"/>
    <dgm:cxn modelId="{D77B09AA-5AAA-4A9F-8F18-1E7557746EDE}" type="presOf" srcId="{F163B7E8-6693-4E3A-8AB6-2D1CBEA7E516}" destId="{D5BE63B2-6DC1-478C-8954-277CFFBE4851}" srcOrd="0" destOrd="2" presId="urn:microsoft.com/office/officeart/2005/8/layout/hProcess10"/>
    <dgm:cxn modelId="{A5E067AF-3172-4C6E-A6A4-D12CB3CAEADD}" srcId="{D290E950-95AD-4348-B3BA-BC935527FBA4}" destId="{C71E690B-8583-4EA6-AE99-C6EBBC160042}" srcOrd="2" destOrd="0" parTransId="{4298180F-16F9-4F96-B72D-1D3C6CB267E7}" sibTransId="{ED072C5C-950D-4D12-94FC-CD1BAE2083FB}"/>
    <dgm:cxn modelId="{A23CA5B5-E83F-461F-A5F3-09415CC2B4B8}" type="presOf" srcId="{C4D1DBFA-5EA6-4A6F-91D4-EF00757442C4}" destId="{EB90115D-ADEF-4312-9914-BBE5B93B17F5}" srcOrd="0" destOrd="1" presId="urn:microsoft.com/office/officeart/2005/8/layout/hProcess10"/>
    <dgm:cxn modelId="{4ABAB6B6-7D4A-402F-95F6-000B015587E3}" type="presOf" srcId="{3CD95542-E37B-4EA2-AEB0-592126A4E4DA}" destId="{9933EA47-FEE8-4228-913B-B855A689EE58}" srcOrd="0" destOrd="1" presId="urn:microsoft.com/office/officeart/2005/8/layout/hProcess10"/>
    <dgm:cxn modelId="{65476AC2-3B84-44A4-A394-4096EC2C0846}" srcId="{2E967943-5C7E-43FA-AFB8-60D2689A2BA0}" destId="{F8A981A9-7A66-4124-8B03-0349792CB86F}" srcOrd="1" destOrd="0" parTransId="{C11E05F9-EFCE-43CC-B1F9-F91FEFE29DE2}" sibTransId="{7EBECB3F-45E0-48F8-8FCE-4151B1598DE8}"/>
    <dgm:cxn modelId="{977EA3DC-7D1D-4AC1-A0E2-CD1190B05C5A}" srcId="{F8A981A9-7A66-4124-8B03-0349792CB86F}" destId="{4511F406-FB97-4FD9-A0A7-95F86FF74531}" srcOrd="1" destOrd="0" parTransId="{9979B506-7CA0-4398-B7C2-D4941F797C85}" sibTransId="{BA9E394E-EC24-402F-A9B9-7FAE78F22716}"/>
    <dgm:cxn modelId="{41D8CDDD-5B2A-4BFD-BBF1-54E49C7C16EA}" type="presOf" srcId="{31A018CA-FE20-488F-93F6-8E58F18B3EDD}" destId="{CF9381CE-7B1F-41C0-9836-3E2FDDCE2CEC}" srcOrd="1" destOrd="0" presId="urn:microsoft.com/office/officeart/2005/8/layout/hProcess10"/>
    <dgm:cxn modelId="{81A84CF5-4789-401C-BA93-DB3A924037D0}" srcId="{D290E950-95AD-4348-B3BA-BC935527FBA4}" destId="{3E87D5A4-9522-4ABB-8164-D173E37A8A03}" srcOrd="0" destOrd="0" parTransId="{D727AD26-AF55-4016-89E3-4AA19E57B1BD}" sibTransId="{7B419639-3A4D-4E97-A16E-FEC150ACA517}"/>
    <dgm:cxn modelId="{6F67A3F7-CCD7-4F6D-AA66-E9C6758C6287}" type="presOf" srcId="{3848736B-226D-4514-BA20-43303F2BA126}" destId="{EB90115D-ADEF-4312-9914-BBE5B93B17F5}" srcOrd="0" destOrd="0" presId="urn:microsoft.com/office/officeart/2005/8/layout/hProcess10"/>
    <dgm:cxn modelId="{9E8733FB-DC5C-496F-9D84-11E8FDFF9B3B}" type="presOf" srcId="{2E967943-5C7E-43FA-AFB8-60D2689A2BA0}" destId="{0A6BB0C4-291A-46F4-B33F-DBF2A84F7331}" srcOrd="0" destOrd="0" presId="urn:microsoft.com/office/officeart/2005/8/layout/hProcess10"/>
    <dgm:cxn modelId="{02BFA5FD-E16E-4B96-8129-9EE091582114}" srcId="{3848736B-226D-4514-BA20-43303F2BA126}" destId="{E194B5D2-5C11-40BA-B4A5-87AD09029995}" srcOrd="2" destOrd="0" parTransId="{5A0558AA-3E56-49E0-846C-13DBFEC6F766}" sibTransId="{A9BEBA63-9B2A-4819-B387-DCDCF41CDE8E}"/>
    <dgm:cxn modelId="{C7C51367-47F1-49BB-988B-7A804916BAB6}" type="presParOf" srcId="{0A6BB0C4-291A-46F4-B33F-DBF2A84F7331}" destId="{744CFB89-722E-4F31-83BD-A1004BC45EF4}" srcOrd="0" destOrd="0" presId="urn:microsoft.com/office/officeart/2005/8/layout/hProcess10"/>
    <dgm:cxn modelId="{8D47F49C-3406-46C4-AA0E-B3436791A750}" type="presParOf" srcId="{744CFB89-722E-4F31-83BD-A1004BC45EF4}" destId="{9B7491F1-97D1-4A98-9272-1A93845AF654}" srcOrd="0" destOrd="0" presId="urn:microsoft.com/office/officeart/2005/8/layout/hProcess10"/>
    <dgm:cxn modelId="{BC85C43E-69E8-480E-A205-E9C315ECFE72}" type="presParOf" srcId="{744CFB89-722E-4F31-83BD-A1004BC45EF4}" destId="{EB90115D-ADEF-4312-9914-BBE5B93B17F5}" srcOrd="1" destOrd="0" presId="urn:microsoft.com/office/officeart/2005/8/layout/hProcess10"/>
    <dgm:cxn modelId="{B9F23D7B-0DC9-48AA-B659-FA4A8BDC4A75}" type="presParOf" srcId="{0A6BB0C4-291A-46F4-B33F-DBF2A84F7331}" destId="{3DAE03F5-44CA-4B84-B15F-D9ED6D98404F}" srcOrd="1" destOrd="0" presId="urn:microsoft.com/office/officeart/2005/8/layout/hProcess10"/>
    <dgm:cxn modelId="{7005E45F-40F5-4A2E-A876-17A8C08FBCB6}" type="presParOf" srcId="{3DAE03F5-44CA-4B84-B15F-D9ED6D98404F}" destId="{CF9381CE-7B1F-41C0-9836-3E2FDDCE2CEC}" srcOrd="0" destOrd="0" presId="urn:microsoft.com/office/officeart/2005/8/layout/hProcess10"/>
    <dgm:cxn modelId="{46716089-9124-46D6-83E6-D511B0F41058}" type="presParOf" srcId="{0A6BB0C4-291A-46F4-B33F-DBF2A84F7331}" destId="{03BF3CC5-4611-4F19-8F41-F79D5AA51C9F}" srcOrd="2" destOrd="0" presId="urn:microsoft.com/office/officeart/2005/8/layout/hProcess10"/>
    <dgm:cxn modelId="{CA8AF57B-0A15-4E90-B1DC-D3FFF4204D0A}" type="presParOf" srcId="{03BF3CC5-4611-4F19-8F41-F79D5AA51C9F}" destId="{B586BBD4-A3EF-422E-B7E5-901004102F82}" srcOrd="0" destOrd="0" presId="urn:microsoft.com/office/officeart/2005/8/layout/hProcess10"/>
    <dgm:cxn modelId="{2DEB2AFE-B17E-4755-BF6A-A6905368A553}" type="presParOf" srcId="{03BF3CC5-4611-4F19-8F41-F79D5AA51C9F}" destId="{9933EA47-FEE8-4228-913B-B855A689EE58}" srcOrd="1" destOrd="0" presId="urn:microsoft.com/office/officeart/2005/8/layout/hProcess10"/>
    <dgm:cxn modelId="{BE7A9D49-E81C-4AD6-838F-55ECA857EA2C}" type="presParOf" srcId="{0A6BB0C4-291A-46F4-B33F-DBF2A84F7331}" destId="{33BD1EB4-0F42-4577-8293-77161021AF26}" srcOrd="3" destOrd="0" presId="urn:microsoft.com/office/officeart/2005/8/layout/hProcess10"/>
    <dgm:cxn modelId="{7EF30506-EA95-4082-ACAB-47B7380410A4}" type="presParOf" srcId="{33BD1EB4-0F42-4577-8293-77161021AF26}" destId="{70B67F75-A735-4981-A378-837ECD00DE52}" srcOrd="0" destOrd="0" presId="urn:microsoft.com/office/officeart/2005/8/layout/hProcess10"/>
    <dgm:cxn modelId="{158BABD8-0FB3-4BC8-B463-F99E42FE198F}" type="presParOf" srcId="{0A6BB0C4-291A-46F4-B33F-DBF2A84F7331}" destId="{D7B05996-379F-44F0-93E5-4669B76E3422}" srcOrd="4" destOrd="0" presId="urn:microsoft.com/office/officeart/2005/8/layout/hProcess10"/>
    <dgm:cxn modelId="{3FE5BD19-7793-44A2-BF1B-1EBF7EA16ECF}" type="presParOf" srcId="{D7B05996-379F-44F0-93E5-4669B76E3422}" destId="{41127296-5397-4D58-A7E3-DE4E326016C3}" srcOrd="0" destOrd="0" presId="urn:microsoft.com/office/officeart/2005/8/layout/hProcess10"/>
    <dgm:cxn modelId="{F284E07C-8B59-43DB-A61A-39346B821491}" type="presParOf" srcId="{D7B05996-379F-44F0-93E5-4669B76E3422}" destId="{D5BE63B2-6DC1-478C-8954-277CFFBE4851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8039A1-E891-4991-BB37-F86C7509914C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EE064FED-767B-4178-9C72-063D858D9C97}">
      <dgm:prSet phldrT="[Текст]"/>
      <dgm:spPr>
        <a:ln>
          <a:solidFill>
            <a:srgbClr val="C00000"/>
          </a:solidFill>
        </a:ln>
      </dgm:spPr>
      <dgm:t>
        <a:bodyPr/>
        <a:lstStyle/>
        <a:p>
          <a:r>
            <a:rPr lang="ru-RU" dirty="0">
              <a:solidFill>
                <a:srgbClr val="C00000"/>
              </a:solidFill>
            </a:rPr>
            <a:t>у работодателя много предложений</a:t>
          </a:r>
        </a:p>
      </dgm:t>
    </dgm:pt>
    <dgm:pt modelId="{F92549C9-7F60-441F-BA77-E9DE3F484E35}" type="parTrans" cxnId="{4B40A816-1968-424E-8FD3-04359242F5AA}">
      <dgm:prSet/>
      <dgm:spPr/>
      <dgm:t>
        <a:bodyPr/>
        <a:lstStyle/>
        <a:p>
          <a:endParaRPr lang="ru-RU"/>
        </a:p>
      </dgm:t>
    </dgm:pt>
    <dgm:pt modelId="{CCA7E44A-D7A8-4B32-883D-DF63C779DFBE}" type="sibTrans" cxnId="{4B40A816-1968-424E-8FD3-04359242F5AA}">
      <dgm:prSet/>
      <dgm:spPr/>
      <dgm:t>
        <a:bodyPr/>
        <a:lstStyle/>
        <a:p>
          <a:endParaRPr lang="ru-RU"/>
        </a:p>
      </dgm:t>
    </dgm:pt>
    <dgm:pt modelId="{9D86AA72-64CB-4761-826F-1F182449C926}">
      <dgm:prSet phldrT="[Текст]"/>
      <dgm:spPr>
        <a:ln>
          <a:solidFill>
            <a:srgbClr val="C00000"/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dirty="0">
              <a:solidFill>
                <a:srgbClr val="C00000"/>
              </a:solidFill>
            </a:rPr>
            <a:t>резюме однотипные</a:t>
          </a:r>
        </a:p>
      </dgm:t>
    </dgm:pt>
    <dgm:pt modelId="{E4E92036-2F94-4090-B11D-B149B4FDBF83}" type="parTrans" cxnId="{0085701B-7B4C-47F5-85AF-8953F763E716}">
      <dgm:prSet/>
      <dgm:spPr/>
      <dgm:t>
        <a:bodyPr/>
        <a:lstStyle/>
        <a:p>
          <a:endParaRPr lang="ru-RU"/>
        </a:p>
      </dgm:t>
    </dgm:pt>
    <dgm:pt modelId="{C9544E44-7463-48E8-ABAA-067DFCE2B2CB}" type="sibTrans" cxnId="{0085701B-7B4C-47F5-85AF-8953F763E716}">
      <dgm:prSet/>
      <dgm:spPr/>
      <dgm:t>
        <a:bodyPr/>
        <a:lstStyle/>
        <a:p>
          <a:endParaRPr lang="ru-RU"/>
        </a:p>
      </dgm:t>
    </dgm:pt>
    <dgm:pt modelId="{18F27140-7B9B-4652-944A-925CF25927E5}">
      <dgm:prSet phldrT="[Текст]"/>
      <dgm:spPr>
        <a:ln>
          <a:solidFill>
            <a:srgbClr val="C00000"/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dirty="0">
              <a:solidFill>
                <a:srgbClr val="C00000"/>
              </a:solidFill>
            </a:rPr>
            <a:t>лишние резюме выбрасываются</a:t>
          </a:r>
        </a:p>
      </dgm:t>
    </dgm:pt>
    <dgm:pt modelId="{E1B9FFFC-AADF-4857-A13E-51EA2DCAAE2C}" type="parTrans" cxnId="{7C81DED4-9A6D-4127-B4DB-8BE6F73F3D40}">
      <dgm:prSet/>
      <dgm:spPr/>
      <dgm:t>
        <a:bodyPr/>
        <a:lstStyle/>
        <a:p>
          <a:endParaRPr lang="ru-RU"/>
        </a:p>
      </dgm:t>
    </dgm:pt>
    <dgm:pt modelId="{19DF5177-C676-4CAF-872B-29A95B75A6ED}" type="sibTrans" cxnId="{7C81DED4-9A6D-4127-B4DB-8BE6F73F3D40}">
      <dgm:prSet/>
      <dgm:spPr/>
      <dgm:t>
        <a:bodyPr/>
        <a:lstStyle/>
        <a:p>
          <a:endParaRPr lang="ru-RU"/>
        </a:p>
      </dgm:t>
    </dgm:pt>
    <dgm:pt modelId="{7F447D8E-946C-470F-9640-130968C891A3}" type="pres">
      <dgm:prSet presAssocID="{458039A1-E891-4991-BB37-F86C7509914C}" presName="CompostProcess" presStyleCnt="0">
        <dgm:presLayoutVars>
          <dgm:dir/>
          <dgm:resizeHandles val="exact"/>
        </dgm:presLayoutVars>
      </dgm:prSet>
      <dgm:spPr/>
    </dgm:pt>
    <dgm:pt modelId="{2769978D-E1B5-42B7-AAC4-7DF60DDB513B}" type="pres">
      <dgm:prSet presAssocID="{458039A1-E891-4991-BB37-F86C7509914C}" presName="arrow" presStyleLbl="bgShp" presStyleIdx="0" presStyleCnt="1"/>
      <dgm:spPr/>
    </dgm:pt>
    <dgm:pt modelId="{F719FD66-4FA3-4349-A6D0-6B43887688BA}" type="pres">
      <dgm:prSet presAssocID="{458039A1-E891-4991-BB37-F86C7509914C}" presName="linearProcess" presStyleCnt="0"/>
      <dgm:spPr/>
    </dgm:pt>
    <dgm:pt modelId="{E1D8C6CD-8039-4BC3-B7E7-5FD8E6F1B1D9}" type="pres">
      <dgm:prSet presAssocID="{EE064FED-767B-4178-9C72-063D858D9C97}" presName="textNode" presStyleLbl="node1" presStyleIdx="0" presStyleCnt="3">
        <dgm:presLayoutVars>
          <dgm:bulletEnabled val="1"/>
        </dgm:presLayoutVars>
      </dgm:prSet>
      <dgm:spPr/>
    </dgm:pt>
    <dgm:pt modelId="{FA6CAA4D-EB87-4DFE-A301-C274D0CF4E30}" type="pres">
      <dgm:prSet presAssocID="{CCA7E44A-D7A8-4B32-883D-DF63C779DFBE}" presName="sibTrans" presStyleCnt="0"/>
      <dgm:spPr/>
    </dgm:pt>
    <dgm:pt modelId="{BEA1FB21-B365-431F-8E65-81ABCF16E2B4}" type="pres">
      <dgm:prSet presAssocID="{9D86AA72-64CB-4761-826F-1F182449C926}" presName="textNode" presStyleLbl="node1" presStyleIdx="1" presStyleCnt="3">
        <dgm:presLayoutVars>
          <dgm:bulletEnabled val="1"/>
        </dgm:presLayoutVars>
      </dgm:prSet>
      <dgm:spPr/>
    </dgm:pt>
    <dgm:pt modelId="{529F1F55-D82E-49E7-AA64-DB3CF4DE5FCB}" type="pres">
      <dgm:prSet presAssocID="{C9544E44-7463-48E8-ABAA-067DFCE2B2CB}" presName="sibTrans" presStyleCnt="0"/>
      <dgm:spPr/>
    </dgm:pt>
    <dgm:pt modelId="{5F493E7B-C3D9-44D7-A516-04209791118C}" type="pres">
      <dgm:prSet presAssocID="{18F27140-7B9B-4652-944A-925CF25927E5}" presName="textNode" presStyleLbl="node1" presStyleIdx="2" presStyleCnt="3" custLinFactNeighborY="-2388">
        <dgm:presLayoutVars>
          <dgm:bulletEnabled val="1"/>
        </dgm:presLayoutVars>
      </dgm:prSet>
      <dgm:spPr/>
    </dgm:pt>
  </dgm:ptLst>
  <dgm:cxnLst>
    <dgm:cxn modelId="{4B40A816-1968-424E-8FD3-04359242F5AA}" srcId="{458039A1-E891-4991-BB37-F86C7509914C}" destId="{EE064FED-767B-4178-9C72-063D858D9C97}" srcOrd="0" destOrd="0" parTransId="{F92549C9-7F60-441F-BA77-E9DE3F484E35}" sibTransId="{CCA7E44A-D7A8-4B32-883D-DF63C779DFBE}"/>
    <dgm:cxn modelId="{0085701B-7B4C-47F5-85AF-8953F763E716}" srcId="{458039A1-E891-4991-BB37-F86C7509914C}" destId="{9D86AA72-64CB-4761-826F-1F182449C926}" srcOrd="1" destOrd="0" parTransId="{E4E92036-2F94-4090-B11D-B149B4FDBF83}" sibTransId="{C9544E44-7463-48E8-ABAA-067DFCE2B2CB}"/>
    <dgm:cxn modelId="{B4BC0C40-C3D3-4CA9-900A-936E90DD9544}" type="presOf" srcId="{18F27140-7B9B-4652-944A-925CF25927E5}" destId="{5F493E7B-C3D9-44D7-A516-04209791118C}" srcOrd="0" destOrd="0" presId="urn:microsoft.com/office/officeart/2005/8/layout/hProcess9"/>
    <dgm:cxn modelId="{8751039A-8280-420D-A41C-0D6E859612F9}" type="presOf" srcId="{458039A1-E891-4991-BB37-F86C7509914C}" destId="{7F447D8E-946C-470F-9640-130968C891A3}" srcOrd="0" destOrd="0" presId="urn:microsoft.com/office/officeart/2005/8/layout/hProcess9"/>
    <dgm:cxn modelId="{3E2344B4-C195-4109-B47E-0845C0C4E87E}" type="presOf" srcId="{9D86AA72-64CB-4761-826F-1F182449C926}" destId="{BEA1FB21-B365-431F-8E65-81ABCF16E2B4}" srcOrd="0" destOrd="0" presId="urn:microsoft.com/office/officeart/2005/8/layout/hProcess9"/>
    <dgm:cxn modelId="{C3A6A5C1-61D2-4CBF-A694-E94E6DCB5DBF}" type="presOf" srcId="{EE064FED-767B-4178-9C72-063D858D9C97}" destId="{E1D8C6CD-8039-4BC3-B7E7-5FD8E6F1B1D9}" srcOrd="0" destOrd="0" presId="urn:microsoft.com/office/officeart/2005/8/layout/hProcess9"/>
    <dgm:cxn modelId="{7C81DED4-9A6D-4127-B4DB-8BE6F73F3D40}" srcId="{458039A1-E891-4991-BB37-F86C7509914C}" destId="{18F27140-7B9B-4652-944A-925CF25927E5}" srcOrd="2" destOrd="0" parTransId="{E1B9FFFC-AADF-4857-A13E-51EA2DCAAE2C}" sibTransId="{19DF5177-C676-4CAF-872B-29A95B75A6ED}"/>
    <dgm:cxn modelId="{FB57BC79-8F84-4279-8DA6-849E7D5C3878}" type="presParOf" srcId="{7F447D8E-946C-470F-9640-130968C891A3}" destId="{2769978D-E1B5-42B7-AAC4-7DF60DDB513B}" srcOrd="0" destOrd="0" presId="urn:microsoft.com/office/officeart/2005/8/layout/hProcess9"/>
    <dgm:cxn modelId="{2CC8EFE4-C310-4FEC-8E34-DFF2EB676361}" type="presParOf" srcId="{7F447D8E-946C-470F-9640-130968C891A3}" destId="{F719FD66-4FA3-4349-A6D0-6B43887688BA}" srcOrd="1" destOrd="0" presId="urn:microsoft.com/office/officeart/2005/8/layout/hProcess9"/>
    <dgm:cxn modelId="{0CBF3C6F-1439-4E43-A484-220209DE5FCE}" type="presParOf" srcId="{F719FD66-4FA3-4349-A6D0-6B43887688BA}" destId="{E1D8C6CD-8039-4BC3-B7E7-5FD8E6F1B1D9}" srcOrd="0" destOrd="0" presId="urn:microsoft.com/office/officeart/2005/8/layout/hProcess9"/>
    <dgm:cxn modelId="{FE2C442F-8FE9-4F84-876B-438F8C5E062B}" type="presParOf" srcId="{F719FD66-4FA3-4349-A6D0-6B43887688BA}" destId="{FA6CAA4D-EB87-4DFE-A301-C274D0CF4E30}" srcOrd="1" destOrd="0" presId="urn:microsoft.com/office/officeart/2005/8/layout/hProcess9"/>
    <dgm:cxn modelId="{0A9D8BD9-AF41-4195-A122-2BA52CCAD5BF}" type="presParOf" srcId="{F719FD66-4FA3-4349-A6D0-6B43887688BA}" destId="{BEA1FB21-B365-431F-8E65-81ABCF16E2B4}" srcOrd="2" destOrd="0" presId="urn:microsoft.com/office/officeart/2005/8/layout/hProcess9"/>
    <dgm:cxn modelId="{0C44E578-14A7-4C26-8D4C-73CFE8C9D9A7}" type="presParOf" srcId="{F719FD66-4FA3-4349-A6D0-6B43887688BA}" destId="{529F1F55-D82E-49E7-AA64-DB3CF4DE5FCB}" srcOrd="3" destOrd="0" presId="urn:microsoft.com/office/officeart/2005/8/layout/hProcess9"/>
    <dgm:cxn modelId="{71E3D36B-6D8C-4532-B939-163C4A8337A2}" type="presParOf" srcId="{F719FD66-4FA3-4349-A6D0-6B43887688BA}" destId="{5F493E7B-C3D9-44D7-A516-04209791118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8039A1-E891-4991-BB37-F86C7509914C}" type="doc">
      <dgm:prSet loTypeId="urn:microsoft.com/office/officeart/2005/8/layout/hProcess9" loCatId="process" qsTypeId="urn:microsoft.com/office/officeart/2005/8/quickstyle/simple1" qsCatId="simple" csTypeId="urn:microsoft.com/office/officeart/2005/8/colors/accent6_1" csCatId="accent6" phldr="1"/>
      <dgm:spPr/>
    </dgm:pt>
    <dgm:pt modelId="{EE064FED-767B-4178-9C72-063D858D9C97}">
      <dgm:prSet phldrT="[Текст]"/>
      <dgm:spPr/>
      <dgm:t>
        <a:bodyPr/>
        <a:lstStyle/>
        <a:p>
          <a:r>
            <a:rPr lang="ru-RU" dirty="0">
              <a:solidFill>
                <a:schemeClr val="accent6">
                  <a:lumMod val="50000"/>
                </a:schemeClr>
              </a:solidFill>
            </a:rPr>
            <a:t>сопроводительное письмо / звонок (при подаче резюме)</a:t>
          </a:r>
        </a:p>
      </dgm:t>
    </dgm:pt>
    <dgm:pt modelId="{F92549C9-7F60-441F-BA77-E9DE3F484E35}" type="parTrans" cxnId="{4B40A816-1968-424E-8FD3-04359242F5AA}">
      <dgm:prSet/>
      <dgm:spPr/>
      <dgm:t>
        <a:bodyPr/>
        <a:lstStyle/>
        <a:p>
          <a:endParaRPr lang="ru-RU"/>
        </a:p>
      </dgm:t>
    </dgm:pt>
    <dgm:pt modelId="{CCA7E44A-D7A8-4B32-883D-DF63C779DFBE}" type="sibTrans" cxnId="{4B40A816-1968-424E-8FD3-04359242F5AA}">
      <dgm:prSet/>
      <dgm:spPr/>
      <dgm:t>
        <a:bodyPr/>
        <a:lstStyle/>
        <a:p>
          <a:endParaRPr lang="ru-RU"/>
        </a:p>
      </dgm:t>
    </dgm:pt>
    <dgm:pt modelId="{9D86AA72-64CB-4761-826F-1F182449C926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sz="2800" dirty="0">
              <a:solidFill>
                <a:schemeClr val="accent6">
                  <a:lumMod val="50000"/>
                </a:schemeClr>
              </a:solidFill>
            </a:rPr>
            <a:t>максимально конкретное резюме</a:t>
          </a:r>
        </a:p>
      </dgm:t>
    </dgm:pt>
    <dgm:pt modelId="{E4E92036-2F94-4090-B11D-B149B4FDBF83}" type="parTrans" cxnId="{0085701B-7B4C-47F5-85AF-8953F763E716}">
      <dgm:prSet/>
      <dgm:spPr/>
      <dgm:t>
        <a:bodyPr/>
        <a:lstStyle/>
        <a:p>
          <a:endParaRPr lang="ru-RU"/>
        </a:p>
      </dgm:t>
    </dgm:pt>
    <dgm:pt modelId="{C9544E44-7463-48E8-ABAA-067DFCE2B2CB}" type="sibTrans" cxnId="{0085701B-7B4C-47F5-85AF-8953F763E716}">
      <dgm:prSet/>
      <dgm:spPr/>
      <dgm:t>
        <a:bodyPr/>
        <a:lstStyle/>
        <a:p>
          <a:endParaRPr lang="ru-RU"/>
        </a:p>
      </dgm:t>
    </dgm:pt>
    <dgm:pt modelId="{18F27140-7B9B-4652-944A-925CF25927E5}">
      <dgm:prSet phldrT="[Текст]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dirty="0">
              <a:solidFill>
                <a:schemeClr val="accent6">
                  <a:lumMod val="50000"/>
                </a:schemeClr>
              </a:solidFill>
            </a:rPr>
            <a:t>неоднократная подача резюме</a:t>
          </a:r>
        </a:p>
      </dgm:t>
    </dgm:pt>
    <dgm:pt modelId="{E1B9FFFC-AADF-4857-A13E-51EA2DCAAE2C}" type="parTrans" cxnId="{7C81DED4-9A6D-4127-B4DB-8BE6F73F3D40}">
      <dgm:prSet/>
      <dgm:spPr/>
      <dgm:t>
        <a:bodyPr/>
        <a:lstStyle/>
        <a:p>
          <a:endParaRPr lang="ru-RU"/>
        </a:p>
      </dgm:t>
    </dgm:pt>
    <dgm:pt modelId="{19DF5177-C676-4CAF-872B-29A95B75A6ED}" type="sibTrans" cxnId="{7C81DED4-9A6D-4127-B4DB-8BE6F73F3D40}">
      <dgm:prSet/>
      <dgm:spPr/>
      <dgm:t>
        <a:bodyPr/>
        <a:lstStyle/>
        <a:p>
          <a:endParaRPr lang="ru-RU"/>
        </a:p>
      </dgm:t>
    </dgm:pt>
    <dgm:pt modelId="{7F447D8E-946C-470F-9640-130968C891A3}" type="pres">
      <dgm:prSet presAssocID="{458039A1-E891-4991-BB37-F86C7509914C}" presName="CompostProcess" presStyleCnt="0">
        <dgm:presLayoutVars>
          <dgm:dir/>
          <dgm:resizeHandles val="exact"/>
        </dgm:presLayoutVars>
      </dgm:prSet>
      <dgm:spPr/>
    </dgm:pt>
    <dgm:pt modelId="{2769978D-E1B5-42B7-AAC4-7DF60DDB513B}" type="pres">
      <dgm:prSet presAssocID="{458039A1-E891-4991-BB37-F86C7509914C}" presName="arrow" presStyleLbl="bgShp" presStyleIdx="0" presStyleCnt="1"/>
      <dgm:spPr/>
    </dgm:pt>
    <dgm:pt modelId="{F719FD66-4FA3-4349-A6D0-6B43887688BA}" type="pres">
      <dgm:prSet presAssocID="{458039A1-E891-4991-BB37-F86C7509914C}" presName="linearProcess" presStyleCnt="0"/>
      <dgm:spPr/>
    </dgm:pt>
    <dgm:pt modelId="{E1D8C6CD-8039-4BC3-B7E7-5FD8E6F1B1D9}" type="pres">
      <dgm:prSet presAssocID="{EE064FED-767B-4178-9C72-063D858D9C97}" presName="textNode" presStyleLbl="node1" presStyleIdx="0" presStyleCnt="3">
        <dgm:presLayoutVars>
          <dgm:bulletEnabled val="1"/>
        </dgm:presLayoutVars>
      </dgm:prSet>
      <dgm:spPr/>
    </dgm:pt>
    <dgm:pt modelId="{FA6CAA4D-EB87-4DFE-A301-C274D0CF4E30}" type="pres">
      <dgm:prSet presAssocID="{CCA7E44A-D7A8-4B32-883D-DF63C779DFBE}" presName="sibTrans" presStyleCnt="0"/>
      <dgm:spPr/>
    </dgm:pt>
    <dgm:pt modelId="{BEA1FB21-B365-431F-8E65-81ABCF16E2B4}" type="pres">
      <dgm:prSet presAssocID="{9D86AA72-64CB-4761-826F-1F182449C926}" presName="textNode" presStyleLbl="node1" presStyleIdx="1" presStyleCnt="3">
        <dgm:presLayoutVars>
          <dgm:bulletEnabled val="1"/>
        </dgm:presLayoutVars>
      </dgm:prSet>
      <dgm:spPr/>
    </dgm:pt>
    <dgm:pt modelId="{529F1F55-D82E-49E7-AA64-DB3CF4DE5FCB}" type="pres">
      <dgm:prSet presAssocID="{C9544E44-7463-48E8-ABAA-067DFCE2B2CB}" presName="sibTrans" presStyleCnt="0"/>
      <dgm:spPr/>
    </dgm:pt>
    <dgm:pt modelId="{5F493E7B-C3D9-44D7-A516-04209791118C}" type="pres">
      <dgm:prSet presAssocID="{18F27140-7B9B-4652-944A-925CF25927E5}" presName="textNode" presStyleLbl="node1" presStyleIdx="2" presStyleCnt="3" custLinFactNeighborY="-2388">
        <dgm:presLayoutVars>
          <dgm:bulletEnabled val="1"/>
        </dgm:presLayoutVars>
      </dgm:prSet>
      <dgm:spPr/>
    </dgm:pt>
  </dgm:ptLst>
  <dgm:cxnLst>
    <dgm:cxn modelId="{4B40A816-1968-424E-8FD3-04359242F5AA}" srcId="{458039A1-E891-4991-BB37-F86C7509914C}" destId="{EE064FED-767B-4178-9C72-063D858D9C97}" srcOrd="0" destOrd="0" parTransId="{F92549C9-7F60-441F-BA77-E9DE3F484E35}" sibTransId="{CCA7E44A-D7A8-4B32-883D-DF63C779DFBE}"/>
    <dgm:cxn modelId="{0085701B-7B4C-47F5-85AF-8953F763E716}" srcId="{458039A1-E891-4991-BB37-F86C7509914C}" destId="{9D86AA72-64CB-4761-826F-1F182449C926}" srcOrd="1" destOrd="0" parTransId="{E4E92036-2F94-4090-B11D-B149B4FDBF83}" sibTransId="{C9544E44-7463-48E8-ABAA-067DFCE2B2CB}"/>
    <dgm:cxn modelId="{B4BC0C40-C3D3-4CA9-900A-936E90DD9544}" type="presOf" srcId="{18F27140-7B9B-4652-944A-925CF25927E5}" destId="{5F493E7B-C3D9-44D7-A516-04209791118C}" srcOrd="0" destOrd="0" presId="urn:microsoft.com/office/officeart/2005/8/layout/hProcess9"/>
    <dgm:cxn modelId="{8751039A-8280-420D-A41C-0D6E859612F9}" type="presOf" srcId="{458039A1-E891-4991-BB37-F86C7509914C}" destId="{7F447D8E-946C-470F-9640-130968C891A3}" srcOrd="0" destOrd="0" presId="urn:microsoft.com/office/officeart/2005/8/layout/hProcess9"/>
    <dgm:cxn modelId="{3E2344B4-C195-4109-B47E-0845C0C4E87E}" type="presOf" srcId="{9D86AA72-64CB-4761-826F-1F182449C926}" destId="{BEA1FB21-B365-431F-8E65-81ABCF16E2B4}" srcOrd="0" destOrd="0" presId="urn:microsoft.com/office/officeart/2005/8/layout/hProcess9"/>
    <dgm:cxn modelId="{C3A6A5C1-61D2-4CBF-A694-E94E6DCB5DBF}" type="presOf" srcId="{EE064FED-767B-4178-9C72-063D858D9C97}" destId="{E1D8C6CD-8039-4BC3-B7E7-5FD8E6F1B1D9}" srcOrd="0" destOrd="0" presId="urn:microsoft.com/office/officeart/2005/8/layout/hProcess9"/>
    <dgm:cxn modelId="{7C81DED4-9A6D-4127-B4DB-8BE6F73F3D40}" srcId="{458039A1-E891-4991-BB37-F86C7509914C}" destId="{18F27140-7B9B-4652-944A-925CF25927E5}" srcOrd="2" destOrd="0" parTransId="{E1B9FFFC-AADF-4857-A13E-51EA2DCAAE2C}" sibTransId="{19DF5177-C676-4CAF-872B-29A95B75A6ED}"/>
    <dgm:cxn modelId="{FB57BC79-8F84-4279-8DA6-849E7D5C3878}" type="presParOf" srcId="{7F447D8E-946C-470F-9640-130968C891A3}" destId="{2769978D-E1B5-42B7-AAC4-7DF60DDB513B}" srcOrd="0" destOrd="0" presId="urn:microsoft.com/office/officeart/2005/8/layout/hProcess9"/>
    <dgm:cxn modelId="{2CC8EFE4-C310-4FEC-8E34-DFF2EB676361}" type="presParOf" srcId="{7F447D8E-946C-470F-9640-130968C891A3}" destId="{F719FD66-4FA3-4349-A6D0-6B43887688BA}" srcOrd="1" destOrd="0" presId="urn:microsoft.com/office/officeart/2005/8/layout/hProcess9"/>
    <dgm:cxn modelId="{0CBF3C6F-1439-4E43-A484-220209DE5FCE}" type="presParOf" srcId="{F719FD66-4FA3-4349-A6D0-6B43887688BA}" destId="{E1D8C6CD-8039-4BC3-B7E7-5FD8E6F1B1D9}" srcOrd="0" destOrd="0" presId="urn:microsoft.com/office/officeart/2005/8/layout/hProcess9"/>
    <dgm:cxn modelId="{FE2C442F-8FE9-4F84-876B-438F8C5E062B}" type="presParOf" srcId="{F719FD66-4FA3-4349-A6D0-6B43887688BA}" destId="{FA6CAA4D-EB87-4DFE-A301-C274D0CF4E30}" srcOrd="1" destOrd="0" presId="urn:microsoft.com/office/officeart/2005/8/layout/hProcess9"/>
    <dgm:cxn modelId="{0A9D8BD9-AF41-4195-A122-2BA52CCAD5BF}" type="presParOf" srcId="{F719FD66-4FA3-4349-A6D0-6B43887688BA}" destId="{BEA1FB21-B365-431F-8E65-81ABCF16E2B4}" srcOrd="2" destOrd="0" presId="urn:microsoft.com/office/officeart/2005/8/layout/hProcess9"/>
    <dgm:cxn modelId="{0C44E578-14A7-4C26-8D4C-73CFE8C9D9A7}" type="presParOf" srcId="{F719FD66-4FA3-4349-A6D0-6B43887688BA}" destId="{529F1F55-D82E-49E7-AA64-DB3CF4DE5FCB}" srcOrd="3" destOrd="0" presId="urn:microsoft.com/office/officeart/2005/8/layout/hProcess9"/>
    <dgm:cxn modelId="{71E3D36B-6D8C-4532-B939-163C4A8337A2}" type="presParOf" srcId="{F719FD66-4FA3-4349-A6D0-6B43887688BA}" destId="{5F493E7B-C3D9-44D7-A516-04209791118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C23961-C013-41DC-A3C7-6CDCDBAF1C52}" type="doc">
      <dgm:prSet loTypeId="urn:microsoft.com/office/officeart/2005/8/layout/target3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102F3785-B199-4251-A5A9-C5C68F1B7CFC}">
      <dgm:prSet phldrT="[Текст]" custT="1"/>
      <dgm:spPr/>
      <dgm:t>
        <a:bodyPr/>
        <a:lstStyle/>
        <a:p>
          <a:r>
            <a:rPr lang="ru-RU" sz="2400" dirty="0"/>
            <a:t>Что я жду от работы?</a:t>
          </a:r>
        </a:p>
      </dgm:t>
    </dgm:pt>
    <dgm:pt modelId="{434EAC22-58B5-413E-99D8-CECDB0A4010D}" type="parTrans" cxnId="{91023340-796B-4C91-A96B-D49E63155575}">
      <dgm:prSet/>
      <dgm:spPr/>
      <dgm:t>
        <a:bodyPr/>
        <a:lstStyle/>
        <a:p>
          <a:endParaRPr lang="ru-RU"/>
        </a:p>
      </dgm:t>
    </dgm:pt>
    <dgm:pt modelId="{6FC72393-32C2-4B31-833D-B81BFA68A951}" type="sibTrans" cxnId="{91023340-796B-4C91-A96B-D49E63155575}">
      <dgm:prSet/>
      <dgm:spPr/>
      <dgm:t>
        <a:bodyPr/>
        <a:lstStyle/>
        <a:p>
          <a:endParaRPr lang="ru-RU"/>
        </a:p>
      </dgm:t>
    </dgm:pt>
    <dgm:pt modelId="{9E517593-59C5-45CE-8624-77D11ECB50D6}">
      <dgm:prSet phldrT="[Текст]" custT="1"/>
      <dgm:spPr/>
      <dgm:t>
        <a:bodyPr/>
        <a:lstStyle/>
        <a:p>
          <a:r>
            <a:rPr lang="ru-RU" sz="2000" dirty="0"/>
            <a:t>оборудование</a:t>
          </a:r>
        </a:p>
      </dgm:t>
    </dgm:pt>
    <dgm:pt modelId="{2A394BAF-E124-4573-86D2-1763D44A5920}" type="parTrans" cxnId="{C19B5F99-0F8A-4AE1-9774-2BF4FEB13DA6}">
      <dgm:prSet/>
      <dgm:spPr/>
      <dgm:t>
        <a:bodyPr/>
        <a:lstStyle/>
        <a:p>
          <a:endParaRPr lang="ru-RU"/>
        </a:p>
      </dgm:t>
    </dgm:pt>
    <dgm:pt modelId="{650AF941-0DCC-4CCF-831F-09497E705202}" type="sibTrans" cxnId="{C19B5F99-0F8A-4AE1-9774-2BF4FEB13DA6}">
      <dgm:prSet/>
      <dgm:spPr/>
      <dgm:t>
        <a:bodyPr/>
        <a:lstStyle/>
        <a:p>
          <a:endParaRPr lang="ru-RU"/>
        </a:p>
      </dgm:t>
    </dgm:pt>
    <dgm:pt modelId="{829D6FAA-FB9D-49FE-918A-1C412101AEEB}">
      <dgm:prSet phldrT="[Текст]" custT="1"/>
      <dgm:spPr/>
      <dgm:t>
        <a:bodyPr/>
        <a:lstStyle/>
        <a:p>
          <a:r>
            <a:rPr lang="ru-RU" sz="2000" dirty="0"/>
            <a:t>…</a:t>
          </a:r>
        </a:p>
      </dgm:t>
    </dgm:pt>
    <dgm:pt modelId="{D522701A-842F-4879-8063-F0DEF5F01DC1}" type="parTrans" cxnId="{D4B2445F-F6A9-4FB8-A141-F381BBF22896}">
      <dgm:prSet/>
      <dgm:spPr/>
      <dgm:t>
        <a:bodyPr/>
        <a:lstStyle/>
        <a:p>
          <a:endParaRPr lang="ru-RU"/>
        </a:p>
      </dgm:t>
    </dgm:pt>
    <dgm:pt modelId="{080F0C25-AD67-4F37-8BBE-D7AE921BFE3F}" type="sibTrans" cxnId="{D4B2445F-F6A9-4FB8-A141-F381BBF22896}">
      <dgm:prSet/>
      <dgm:spPr/>
      <dgm:t>
        <a:bodyPr/>
        <a:lstStyle/>
        <a:p>
          <a:endParaRPr lang="ru-RU"/>
        </a:p>
      </dgm:t>
    </dgm:pt>
    <dgm:pt modelId="{577B8EAB-1308-4685-AB96-69512E0AA8B7}">
      <dgm:prSet phldrT="[Текст]" custT="1"/>
      <dgm:spPr/>
      <dgm:t>
        <a:bodyPr/>
        <a:lstStyle/>
        <a:p>
          <a:r>
            <a:rPr lang="ru-RU" sz="2400" dirty="0"/>
            <a:t>Что я жду от взаимодействий? </a:t>
          </a:r>
        </a:p>
      </dgm:t>
    </dgm:pt>
    <dgm:pt modelId="{F137E8BA-0A89-4C98-8C8C-EFF1F04D85D2}" type="parTrans" cxnId="{40335CEC-02B4-46FA-875F-2E5DE6A72EB6}">
      <dgm:prSet/>
      <dgm:spPr/>
      <dgm:t>
        <a:bodyPr/>
        <a:lstStyle/>
        <a:p>
          <a:endParaRPr lang="ru-RU"/>
        </a:p>
      </dgm:t>
    </dgm:pt>
    <dgm:pt modelId="{3A6CF228-3850-4C97-909B-0B4CF3F01FAB}" type="sibTrans" cxnId="{40335CEC-02B4-46FA-875F-2E5DE6A72EB6}">
      <dgm:prSet/>
      <dgm:spPr/>
      <dgm:t>
        <a:bodyPr/>
        <a:lstStyle/>
        <a:p>
          <a:endParaRPr lang="ru-RU"/>
        </a:p>
      </dgm:t>
    </dgm:pt>
    <dgm:pt modelId="{8CB0BC49-C4C6-4030-BAF8-00136653B426}">
      <dgm:prSet phldrT="[Текст]" custT="1"/>
      <dgm:spPr/>
      <dgm:t>
        <a:bodyPr/>
        <a:lstStyle/>
        <a:p>
          <a:r>
            <a:rPr lang="ru-RU" sz="2000" dirty="0"/>
            <a:t>с коллегами</a:t>
          </a:r>
        </a:p>
      </dgm:t>
    </dgm:pt>
    <dgm:pt modelId="{D5D09B95-4784-469E-9B4B-0187B671173C}" type="parTrans" cxnId="{2799424B-6F33-439B-89FD-6FC6256A8A0F}">
      <dgm:prSet/>
      <dgm:spPr/>
      <dgm:t>
        <a:bodyPr/>
        <a:lstStyle/>
        <a:p>
          <a:endParaRPr lang="ru-RU"/>
        </a:p>
      </dgm:t>
    </dgm:pt>
    <dgm:pt modelId="{8BED6DEA-BDD5-4321-86DF-894630CDF315}" type="sibTrans" cxnId="{2799424B-6F33-439B-89FD-6FC6256A8A0F}">
      <dgm:prSet/>
      <dgm:spPr/>
      <dgm:t>
        <a:bodyPr/>
        <a:lstStyle/>
        <a:p>
          <a:endParaRPr lang="ru-RU"/>
        </a:p>
      </dgm:t>
    </dgm:pt>
    <dgm:pt modelId="{5CBB4373-B40E-4AA2-BC5E-12606053B93F}">
      <dgm:prSet phldrT="[Текст]" custT="1"/>
      <dgm:spPr/>
      <dgm:t>
        <a:bodyPr/>
        <a:lstStyle/>
        <a:p>
          <a:r>
            <a:rPr lang="ru-RU" sz="2000" dirty="0"/>
            <a:t>с начальством</a:t>
          </a:r>
        </a:p>
      </dgm:t>
    </dgm:pt>
    <dgm:pt modelId="{2D928A70-2EA8-4EDC-B4B3-38EC427199E0}" type="parTrans" cxnId="{63146D8B-5132-4EAE-81CF-DBAD39563A26}">
      <dgm:prSet/>
      <dgm:spPr/>
      <dgm:t>
        <a:bodyPr/>
        <a:lstStyle/>
        <a:p>
          <a:endParaRPr lang="ru-RU"/>
        </a:p>
      </dgm:t>
    </dgm:pt>
    <dgm:pt modelId="{411D032A-0975-4F57-9271-AA3074C4C331}" type="sibTrans" cxnId="{63146D8B-5132-4EAE-81CF-DBAD39563A26}">
      <dgm:prSet/>
      <dgm:spPr/>
      <dgm:t>
        <a:bodyPr/>
        <a:lstStyle/>
        <a:p>
          <a:endParaRPr lang="ru-RU"/>
        </a:p>
      </dgm:t>
    </dgm:pt>
    <dgm:pt modelId="{9B8E968A-EEC1-46A3-BE29-CC27F7C19D1F}">
      <dgm:prSet phldrT="[Текст]" custT="1"/>
      <dgm:spPr/>
      <dgm:t>
        <a:bodyPr/>
        <a:lstStyle/>
        <a:p>
          <a:r>
            <a:rPr lang="ru-RU" sz="2400" dirty="0"/>
            <a:t>Какие для меня значимые условия труда?</a:t>
          </a:r>
        </a:p>
      </dgm:t>
    </dgm:pt>
    <dgm:pt modelId="{9A1B64B8-3768-4C33-BBC4-4BD21401B968}" type="parTrans" cxnId="{E7DBAAD2-1438-4DAA-A755-B582CBFEADA8}">
      <dgm:prSet/>
      <dgm:spPr/>
      <dgm:t>
        <a:bodyPr/>
        <a:lstStyle/>
        <a:p>
          <a:endParaRPr lang="ru-RU"/>
        </a:p>
      </dgm:t>
    </dgm:pt>
    <dgm:pt modelId="{6CD920FB-51E7-48B5-ADE7-125CD01A4A0F}" type="sibTrans" cxnId="{E7DBAAD2-1438-4DAA-A755-B582CBFEADA8}">
      <dgm:prSet/>
      <dgm:spPr/>
      <dgm:t>
        <a:bodyPr/>
        <a:lstStyle/>
        <a:p>
          <a:endParaRPr lang="ru-RU"/>
        </a:p>
      </dgm:t>
    </dgm:pt>
    <dgm:pt modelId="{1F3D17F9-975D-434C-A4D9-4358947CBE33}">
      <dgm:prSet phldrT="[Текст]" custT="1"/>
      <dgm:spPr/>
      <dgm:t>
        <a:bodyPr/>
        <a:lstStyle/>
        <a:p>
          <a:r>
            <a:rPr lang="ru-RU" sz="2000" dirty="0"/>
            <a:t>заработная плата (минимальная и комфортная)</a:t>
          </a:r>
        </a:p>
      </dgm:t>
    </dgm:pt>
    <dgm:pt modelId="{977C7EAC-FE3F-48EA-A348-5F440840EA3D}" type="parTrans" cxnId="{99164A55-3081-4732-A658-7B73139E8B9B}">
      <dgm:prSet/>
      <dgm:spPr/>
      <dgm:t>
        <a:bodyPr/>
        <a:lstStyle/>
        <a:p>
          <a:endParaRPr lang="ru-RU"/>
        </a:p>
      </dgm:t>
    </dgm:pt>
    <dgm:pt modelId="{D9CB20F4-DA51-44BD-981C-7B9D485A2C30}" type="sibTrans" cxnId="{99164A55-3081-4732-A658-7B73139E8B9B}">
      <dgm:prSet/>
      <dgm:spPr/>
      <dgm:t>
        <a:bodyPr/>
        <a:lstStyle/>
        <a:p>
          <a:endParaRPr lang="ru-RU"/>
        </a:p>
      </dgm:t>
    </dgm:pt>
    <dgm:pt modelId="{FCF1E87B-0462-424B-ABB1-49622A94FFDA}">
      <dgm:prSet phldrT="[Текст]" custT="1"/>
      <dgm:spPr/>
      <dgm:t>
        <a:bodyPr/>
        <a:lstStyle/>
        <a:p>
          <a:r>
            <a:rPr lang="ru-RU" sz="2000" dirty="0"/>
            <a:t>график</a:t>
          </a:r>
        </a:p>
      </dgm:t>
    </dgm:pt>
    <dgm:pt modelId="{3F1DC47B-B67F-4630-8CBB-C4DE43D19D3C}" type="parTrans" cxnId="{5DE78E86-D3C9-466E-BC34-D91431CD6F43}">
      <dgm:prSet/>
      <dgm:spPr/>
      <dgm:t>
        <a:bodyPr/>
        <a:lstStyle/>
        <a:p>
          <a:endParaRPr lang="ru-RU"/>
        </a:p>
      </dgm:t>
    </dgm:pt>
    <dgm:pt modelId="{2CBF365D-D6E6-41D0-9337-11B12E4BFDC5}" type="sibTrans" cxnId="{5DE78E86-D3C9-466E-BC34-D91431CD6F43}">
      <dgm:prSet/>
      <dgm:spPr/>
      <dgm:t>
        <a:bodyPr/>
        <a:lstStyle/>
        <a:p>
          <a:endParaRPr lang="ru-RU"/>
        </a:p>
      </dgm:t>
    </dgm:pt>
    <dgm:pt modelId="{30B58CDE-4E42-40F6-B728-8EF39633C85E}">
      <dgm:prSet phldrT="[Текст]" custT="1"/>
      <dgm:spPr/>
      <dgm:t>
        <a:bodyPr/>
        <a:lstStyle/>
        <a:p>
          <a:r>
            <a:rPr lang="ru-RU" sz="2000" dirty="0"/>
            <a:t>трудовые функции</a:t>
          </a:r>
        </a:p>
      </dgm:t>
    </dgm:pt>
    <dgm:pt modelId="{D320F0F9-5E82-472B-A96D-266BA705A579}" type="parTrans" cxnId="{F6FD61BF-FA6A-477C-81A7-ED1567BA316C}">
      <dgm:prSet/>
      <dgm:spPr/>
      <dgm:t>
        <a:bodyPr/>
        <a:lstStyle/>
        <a:p>
          <a:endParaRPr lang="ru-RU"/>
        </a:p>
      </dgm:t>
    </dgm:pt>
    <dgm:pt modelId="{E9FB88E2-7A2F-4E4C-BFC3-D7C81744B1E3}" type="sibTrans" cxnId="{F6FD61BF-FA6A-477C-81A7-ED1567BA316C}">
      <dgm:prSet/>
      <dgm:spPr/>
      <dgm:t>
        <a:bodyPr/>
        <a:lstStyle/>
        <a:p>
          <a:endParaRPr lang="ru-RU"/>
        </a:p>
      </dgm:t>
    </dgm:pt>
    <dgm:pt modelId="{A9037EE2-14AA-476D-9D76-AF557386A14E}">
      <dgm:prSet phldrT="[Текст]" custT="1"/>
      <dgm:spPr/>
      <dgm:t>
        <a:bodyPr/>
        <a:lstStyle/>
        <a:p>
          <a:r>
            <a:rPr lang="ru-RU" sz="2000" dirty="0"/>
            <a:t>…</a:t>
          </a:r>
        </a:p>
      </dgm:t>
    </dgm:pt>
    <dgm:pt modelId="{1A37A69B-BAAC-4776-8F76-F1B69BACB8A3}" type="parTrans" cxnId="{645217C1-ABB2-4EBE-AAD6-11FFACDB78DB}">
      <dgm:prSet/>
      <dgm:spPr/>
      <dgm:t>
        <a:bodyPr/>
        <a:lstStyle/>
        <a:p>
          <a:endParaRPr lang="ru-RU"/>
        </a:p>
      </dgm:t>
    </dgm:pt>
    <dgm:pt modelId="{680716EC-2DA0-4422-BB85-C871EDFF2470}" type="sibTrans" cxnId="{645217C1-ABB2-4EBE-AAD6-11FFACDB78DB}">
      <dgm:prSet/>
      <dgm:spPr/>
      <dgm:t>
        <a:bodyPr/>
        <a:lstStyle/>
        <a:p>
          <a:endParaRPr lang="ru-RU"/>
        </a:p>
      </dgm:t>
    </dgm:pt>
    <dgm:pt modelId="{52C9A7BF-F179-40E2-AD5D-69058A4703C1}">
      <dgm:prSet phldrT="[Текст]" custT="1"/>
      <dgm:spPr/>
      <dgm:t>
        <a:bodyPr/>
        <a:lstStyle/>
        <a:p>
          <a:r>
            <a:rPr lang="ru-RU" sz="2000" dirty="0"/>
            <a:t>условия рабочего места</a:t>
          </a:r>
        </a:p>
      </dgm:t>
    </dgm:pt>
    <dgm:pt modelId="{6660F471-F9B0-4D48-929D-95E119DF3966}" type="parTrans" cxnId="{B45CC51C-8817-41AC-9E40-7054A0CBFC45}">
      <dgm:prSet/>
      <dgm:spPr/>
      <dgm:t>
        <a:bodyPr/>
        <a:lstStyle/>
        <a:p>
          <a:endParaRPr lang="ru-RU"/>
        </a:p>
      </dgm:t>
    </dgm:pt>
    <dgm:pt modelId="{2E1E2380-8639-4E59-9120-B47E36A2E382}" type="sibTrans" cxnId="{B45CC51C-8817-41AC-9E40-7054A0CBFC45}">
      <dgm:prSet/>
      <dgm:spPr/>
      <dgm:t>
        <a:bodyPr/>
        <a:lstStyle/>
        <a:p>
          <a:endParaRPr lang="ru-RU"/>
        </a:p>
      </dgm:t>
    </dgm:pt>
    <dgm:pt modelId="{5892004E-371A-4C44-871C-C1759E3F9894}">
      <dgm:prSet phldrT="[Текст]" custT="1"/>
      <dgm:spPr/>
      <dgm:t>
        <a:bodyPr/>
        <a:lstStyle/>
        <a:p>
          <a:r>
            <a:rPr lang="ru-RU" sz="2000" dirty="0"/>
            <a:t>…</a:t>
          </a:r>
        </a:p>
      </dgm:t>
    </dgm:pt>
    <dgm:pt modelId="{210ECCF0-8D85-4CDF-8B1B-1124CDF4B2BA}" type="parTrans" cxnId="{CB048550-1D17-4F54-AECE-55A33CCE3721}">
      <dgm:prSet/>
      <dgm:spPr/>
      <dgm:t>
        <a:bodyPr/>
        <a:lstStyle/>
        <a:p>
          <a:endParaRPr lang="ru-RU"/>
        </a:p>
      </dgm:t>
    </dgm:pt>
    <dgm:pt modelId="{1FB828EB-A891-418A-8730-A609E4E3CE70}" type="sibTrans" cxnId="{CB048550-1D17-4F54-AECE-55A33CCE3721}">
      <dgm:prSet/>
      <dgm:spPr/>
      <dgm:t>
        <a:bodyPr/>
        <a:lstStyle/>
        <a:p>
          <a:endParaRPr lang="ru-RU"/>
        </a:p>
      </dgm:t>
    </dgm:pt>
    <dgm:pt modelId="{8FFAF2D5-21D6-49EA-9B78-731D33B3744F}" type="pres">
      <dgm:prSet presAssocID="{8CC23961-C013-41DC-A3C7-6CDCDBAF1C5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ABC5848-6453-4AB4-A458-B8046BA1CA78}" type="pres">
      <dgm:prSet presAssocID="{102F3785-B199-4251-A5A9-C5C68F1B7CFC}" presName="circle1" presStyleLbl="node1" presStyleIdx="0" presStyleCnt="3"/>
      <dgm:spPr/>
    </dgm:pt>
    <dgm:pt modelId="{1AAD79E1-E8B1-43FE-9255-A0415F89BCB9}" type="pres">
      <dgm:prSet presAssocID="{102F3785-B199-4251-A5A9-C5C68F1B7CFC}" presName="space" presStyleCnt="0"/>
      <dgm:spPr/>
    </dgm:pt>
    <dgm:pt modelId="{D4016001-6101-42FA-B038-CD4AA400B050}" type="pres">
      <dgm:prSet presAssocID="{102F3785-B199-4251-A5A9-C5C68F1B7CFC}" presName="rect1" presStyleLbl="alignAcc1" presStyleIdx="0" presStyleCnt="3"/>
      <dgm:spPr/>
    </dgm:pt>
    <dgm:pt modelId="{B4EB1CAC-8D29-4091-BEE3-D4E6656BD00E}" type="pres">
      <dgm:prSet presAssocID="{577B8EAB-1308-4685-AB96-69512E0AA8B7}" presName="vertSpace2" presStyleLbl="node1" presStyleIdx="0" presStyleCnt="3"/>
      <dgm:spPr/>
    </dgm:pt>
    <dgm:pt modelId="{8FE2847A-8625-4002-9B9A-46FB7C48A3EA}" type="pres">
      <dgm:prSet presAssocID="{577B8EAB-1308-4685-AB96-69512E0AA8B7}" presName="circle2" presStyleLbl="node1" presStyleIdx="1" presStyleCnt="3"/>
      <dgm:spPr/>
    </dgm:pt>
    <dgm:pt modelId="{814AA83E-35D8-4B27-BE6D-79741D8178D5}" type="pres">
      <dgm:prSet presAssocID="{577B8EAB-1308-4685-AB96-69512E0AA8B7}" presName="rect2" presStyleLbl="alignAcc1" presStyleIdx="1" presStyleCnt="3"/>
      <dgm:spPr/>
    </dgm:pt>
    <dgm:pt modelId="{8CF3DE46-9688-45C0-8149-93F836281CC6}" type="pres">
      <dgm:prSet presAssocID="{9B8E968A-EEC1-46A3-BE29-CC27F7C19D1F}" presName="vertSpace3" presStyleLbl="node1" presStyleIdx="1" presStyleCnt="3"/>
      <dgm:spPr/>
    </dgm:pt>
    <dgm:pt modelId="{F3D6D457-4A1F-4925-BD93-77E523EFDD04}" type="pres">
      <dgm:prSet presAssocID="{9B8E968A-EEC1-46A3-BE29-CC27F7C19D1F}" presName="circle3" presStyleLbl="node1" presStyleIdx="2" presStyleCnt="3"/>
      <dgm:spPr/>
    </dgm:pt>
    <dgm:pt modelId="{0D3C7A86-0E2D-4192-AF1C-1B26749A678F}" type="pres">
      <dgm:prSet presAssocID="{9B8E968A-EEC1-46A3-BE29-CC27F7C19D1F}" presName="rect3" presStyleLbl="alignAcc1" presStyleIdx="2" presStyleCnt="3"/>
      <dgm:spPr/>
    </dgm:pt>
    <dgm:pt modelId="{D1584351-1833-4608-AE09-DC1B067465E4}" type="pres">
      <dgm:prSet presAssocID="{102F3785-B199-4251-A5A9-C5C68F1B7CFC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B7DA9145-166A-4989-9FC7-24FCE7E27620}" type="pres">
      <dgm:prSet presAssocID="{102F3785-B199-4251-A5A9-C5C68F1B7CFC}" presName="rect1ChTx" presStyleLbl="alignAcc1" presStyleIdx="2" presStyleCnt="3">
        <dgm:presLayoutVars>
          <dgm:bulletEnabled val="1"/>
        </dgm:presLayoutVars>
      </dgm:prSet>
      <dgm:spPr/>
    </dgm:pt>
    <dgm:pt modelId="{9E32F92D-BAB6-4414-BE4F-13F796BBF447}" type="pres">
      <dgm:prSet presAssocID="{577B8EAB-1308-4685-AB96-69512E0AA8B7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72FF35D3-2441-46D6-AECF-9424AD35C370}" type="pres">
      <dgm:prSet presAssocID="{577B8EAB-1308-4685-AB96-69512E0AA8B7}" presName="rect2ChTx" presStyleLbl="alignAcc1" presStyleIdx="2" presStyleCnt="3">
        <dgm:presLayoutVars>
          <dgm:bulletEnabled val="1"/>
        </dgm:presLayoutVars>
      </dgm:prSet>
      <dgm:spPr/>
    </dgm:pt>
    <dgm:pt modelId="{B52BE06F-CF5E-4665-B068-354636626C51}" type="pres">
      <dgm:prSet presAssocID="{9B8E968A-EEC1-46A3-BE29-CC27F7C19D1F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CCC6F136-8A5C-43F6-AA42-348796AD950C}" type="pres">
      <dgm:prSet presAssocID="{9B8E968A-EEC1-46A3-BE29-CC27F7C19D1F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3F0C3700-4E36-4AE4-BBEA-6174D3DAE271}" type="presOf" srcId="{9B8E968A-EEC1-46A3-BE29-CC27F7C19D1F}" destId="{B52BE06F-CF5E-4665-B068-354636626C51}" srcOrd="1" destOrd="0" presId="urn:microsoft.com/office/officeart/2005/8/layout/target3"/>
    <dgm:cxn modelId="{07FD951B-07EA-427D-8391-DC5BBDD1A170}" type="presOf" srcId="{8CB0BC49-C4C6-4030-BAF8-00136653B426}" destId="{72FF35D3-2441-46D6-AECF-9424AD35C370}" srcOrd="0" destOrd="0" presId="urn:microsoft.com/office/officeart/2005/8/layout/target3"/>
    <dgm:cxn modelId="{FE90051C-071F-4ED2-BB6F-07AF5FA68785}" type="presOf" srcId="{9E517593-59C5-45CE-8624-77D11ECB50D6}" destId="{B7DA9145-166A-4989-9FC7-24FCE7E27620}" srcOrd="0" destOrd="1" presId="urn:microsoft.com/office/officeart/2005/8/layout/target3"/>
    <dgm:cxn modelId="{B45CC51C-8817-41AC-9E40-7054A0CBFC45}" srcId="{9B8E968A-EEC1-46A3-BE29-CC27F7C19D1F}" destId="{52C9A7BF-F179-40E2-AD5D-69058A4703C1}" srcOrd="2" destOrd="0" parTransId="{6660F471-F9B0-4D48-929D-95E119DF3966}" sibTransId="{2E1E2380-8639-4E59-9120-B47E36A2E382}"/>
    <dgm:cxn modelId="{16B29921-4281-4276-AA1C-082A1AE36CE0}" type="presOf" srcId="{30B58CDE-4E42-40F6-B728-8EF39633C85E}" destId="{B7DA9145-166A-4989-9FC7-24FCE7E27620}" srcOrd="0" destOrd="0" presId="urn:microsoft.com/office/officeart/2005/8/layout/target3"/>
    <dgm:cxn modelId="{AB83A333-B1CB-448C-B591-7B8BCFBAACFD}" type="presOf" srcId="{577B8EAB-1308-4685-AB96-69512E0AA8B7}" destId="{9E32F92D-BAB6-4414-BE4F-13F796BBF447}" srcOrd="1" destOrd="0" presId="urn:microsoft.com/office/officeart/2005/8/layout/target3"/>
    <dgm:cxn modelId="{0A8D3E36-50E1-48CD-8A3A-F3CA401EDE35}" type="presOf" srcId="{5892004E-371A-4C44-871C-C1759E3F9894}" destId="{CCC6F136-8A5C-43F6-AA42-348796AD950C}" srcOrd="0" destOrd="3" presId="urn:microsoft.com/office/officeart/2005/8/layout/target3"/>
    <dgm:cxn modelId="{91023340-796B-4C91-A96B-D49E63155575}" srcId="{8CC23961-C013-41DC-A3C7-6CDCDBAF1C52}" destId="{102F3785-B199-4251-A5A9-C5C68F1B7CFC}" srcOrd="0" destOrd="0" parTransId="{434EAC22-58B5-413E-99D8-CECDB0A4010D}" sibTransId="{6FC72393-32C2-4B31-833D-B81BFA68A951}"/>
    <dgm:cxn modelId="{A46A2A5E-744D-470F-8E14-1EEB4D1EE197}" type="presOf" srcId="{102F3785-B199-4251-A5A9-C5C68F1B7CFC}" destId="{D4016001-6101-42FA-B038-CD4AA400B050}" srcOrd="0" destOrd="0" presId="urn:microsoft.com/office/officeart/2005/8/layout/target3"/>
    <dgm:cxn modelId="{D4B2445F-F6A9-4FB8-A141-F381BBF22896}" srcId="{102F3785-B199-4251-A5A9-C5C68F1B7CFC}" destId="{829D6FAA-FB9D-49FE-918A-1C412101AEEB}" srcOrd="2" destOrd="0" parTransId="{D522701A-842F-4879-8063-F0DEF5F01DC1}" sibTransId="{080F0C25-AD67-4F37-8BBE-D7AE921BFE3F}"/>
    <dgm:cxn modelId="{E9D24C62-ACE9-4737-BE0A-9AACCFCD5A1A}" type="presOf" srcId="{52C9A7BF-F179-40E2-AD5D-69058A4703C1}" destId="{CCC6F136-8A5C-43F6-AA42-348796AD950C}" srcOrd="0" destOrd="2" presId="urn:microsoft.com/office/officeart/2005/8/layout/target3"/>
    <dgm:cxn modelId="{2799424B-6F33-439B-89FD-6FC6256A8A0F}" srcId="{577B8EAB-1308-4685-AB96-69512E0AA8B7}" destId="{8CB0BC49-C4C6-4030-BAF8-00136653B426}" srcOrd="0" destOrd="0" parTransId="{D5D09B95-4784-469E-9B4B-0187B671173C}" sibTransId="{8BED6DEA-BDD5-4321-86DF-894630CDF315}"/>
    <dgm:cxn modelId="{CB048550-1D17-4F54-AECE-55A33CCE3721}" srcId="{9B8E968A-EEC1-46A3-BE29-CC27F7C19D1F}" destId="{5892004E-371A-4C44-871C-C1759E3F9894}" srcOrd="3" destOrd="0" parTransId="{210ECCF0-8D85-4CDF-8B1B-1124CDF4B2BA}" sibTransId="{1FB828EB-A891-418A-8730-A609E4E3CE70}"/>
    <dgm:cxn modelId="{CA154B51-0FB9-4FCB-96C6-0FA135B8E0AD}" type="presOf" srcId="{1F3D17F9-975D-434C-A4D9-4358947CBE33}" destId="{CCC6F136-8A5C-43F6-AA42-348796AD950C}" srcOrd="0" destOrd="0" presId="urn:microsoft.com/office/officeart/2005/8/layout/target3"/>
    <dgm:cxn modelId="{7DDEA254-C97F-4F3D-A4E3-953E0D12FBEC}" type="presOf" srcId="{577B8EAB-1308-4685-AB96-69512E0AA8B7}" destId="{814AA83E-35D8-4B27-BE6D-79741D8178D5}" srcOrd="0" destOrd="0" presId="urn:microsoft.com/office/officeart/2005/8/layout/target3"/>
    <dgm:cxn modelId="{C2D7EA54-C595-406A-BEEC-1D8AAC9FC2B5}" type="presOf" srcId="{102F3785-B199-4251-A5A9-C5C68F1B7CFC}" destId="{D1584351-1833-4608-AE09-DC1B067465E4}" srcOrd="1" destOrd="0" presId="urn:microsoft.com/office/officeart/2005/8/layout/target3"/>
    <dgm:cxn modelId="{99164A55-3081-4732-A658-7B73139E8B9B}" srcId="{9B8E968A-EEC1-46A3-BE29-CC27F7C19D1F}" destId="{1F3D17F9-975D-434C-A4D9-4358947CBE33}" srcOrd="0" destOrd="0" parTransId="{977C7EAC-FE3F-48EA-A348-5F440840EA3D}" sibTransId="{D9CB20F4-DA51-44BD-981C-7B9D485A2C30}"/>
    <dgm:cxn modelId="{5DE78E86-D3C9-466E-BC34-D91431CD6F43}" srcId="{9B8E968A-EEC1-46A3-BE29-CC27F7C19D1F}" destId="{FCF1E87B-0462-424B-ABB1-49622A94FFDA}" srcOrd="1" destOrd="0" parTransId="{3F1DC47B-B67F-4630-8CBB-C4DE43D19D3C}" sibTransId="{2CBF365D-D6E6-41D0-9337-11B12E4BFDC5}"/>
    <dgm:cxn modelId="{63146D8B-5132-4EAE-81CF-DBAD39563A26}" srcId="{577B8EAB-1308-4685-AB96-69512E0AA8B7}" destId="{5CBB4373-B40E-4AA2-BC5E-12606053B93F}" srcOrd="1" destOrd="0" parTransId="{2D928A70-2EA8-4EDC-B4B3-38EC427199E0}" sibTransId="{411D032A-0975-4F57-9271-AA3074C4C331}"/>
    <dgm:cxn modelId="{8903BC93-B86D-4DCC-807B-9827484B4475}" type="presOf" srcId="{9B8E968A-EEC1-46A3-BE29-CC27F7C19D1F}" destId="{0D3C7A86-0E2D-4192-AF1C-1B26749A678F}" srcOrd="0" destOrd="0" presId="urn:microsoft.com/office/officeart/2005/8/layout/target3"/>
    <dgm:cxn modelId="{C19B5F99-0F8A-4AE1-9774-2BF4FEB13DA6}" srcId="{102F3785-B199-4251-A5A9-C5C68F1B7CFC}" destId="{9E517593-59C5-45CE-8624-77D11ECB50D6}" srcOrd="1" destOrd="0" parTransId="{2A394BAF-E124-4573-86D2-1763D44A5920}" sibTransId="{650AF941-0DCC-4CCF-831F-09497E705202}"/>
    <dgm:cxn modelId="{F6FD61BF-FA6A-477C-81A7-ED1567BA316C}" srcId="{102F3785-B199-4251-A5A9-C5C68F1B7CFC}" destId="{30B58CDE-4E42-40F6-B728-8EF39633C85E}" srcOrd="0" destOrd="0" parTransId="{D320F0F9-5E82-472B-A96D-266BA705A579}" sibTransId="{E9FB88E2-7A2F-4E4C-BFC3-D7C81744B1E3}"/>
    <dgm:cxn modelId="{645217C1-ABB2-4EBE-AAD6-11FFACDB78DB}" srcId="{577B8EAB-1308-4685-AB96-69512E0AA8B7}" destId="{A9037EE2-14AA-476D-9D76-AF557386A14E}" srcOrd="2" destOrd="0" parTransId="{1A37A69B-BAAC-4776-8F76-F1B69BACB8A3}" sibTransId="{680716EC-2DA0-4422-BB85-C871EDFF2470}"/>
    <dgm:cxn modelId="{32CF75C5-8968-4796-803D-2C6895F09840}" type="presOf" srcId="{8CC23961-C013-41DC-A3C7-6CDCDBAF1C52}" destId="{8FFAF2D5-21D6-49EA-9B78-731D33B3744F}" srcOrd="0" destOrd="0" presId="urn:microsoft.com/office/officeart/2005/8/layout/target3"/>
    <dgm:cxn modelId="{98E0BFC8-4D46-40DA-9A39-87E6073C187D}" type="presOf" srcId="{FCF1E87B-0462-424B-ABB1-49622A94FFDA}" destId="{CCC6F136-8A5C-43F6-AA42-348796AD950C}" srcOrd="0" destOrd="1" presId="urn:microsoft.com/office/officeart/2005/8/layout/target3"/>
    <dgm:cxn modelId="{E7DBAAD2-1438-4DAA-A755-B582CBFEADA8}" srcId="{8CC23961-C013-41DC-A3C7-6CDCDBAF1C52}" destId="{9B8E968A-EEC1-46A3-BE29-CC27F7C19D1F}" srcOrd="2" destOrd="0" parTransId="{9A1B64B8-3768-4C33-BBC4-4BD21401B968}" sibTransId="{6CD920FB-51E7-48B5-ADE7-125CD01A4A0F}"/>
    <dgm:cxn modelId="{CDDB88D6-5E60-45E4-9553-487B5FB08340}" type="presOf" srcId="{5CBB4373-B40E-4AA2-BC5E-12606053B93F}" destId="{72FF35D3-2441-46D6-AECF-9424AD35C370}" srcOrd="0" destOrd="1" presId="urn:microsoft.com/office/officeart/2005/8/layout/target3"/>
    <dgm:cxn modelId="{40335CEC-02B4-46FA-875F-2E5DE6A72EB6}" srcId="{8CC23961-C013-41DC-A3C7-6CDCDBAF1C52}" destId="{577B8EAB-1308-4685-AB96-69512E0AA8B7}" srcOrd="1" destOrd="0" parTransId="{F137E8BA-0A89-4C98-8C8C-EFF1F04D85D2}" sibTransId="{3A6CF228-3850-4C97-909B-0B4CF3F01FAB}"/>
    <dgm:cxn modelId="{69F955F4-A84A-4BBC-A91C-C839BCB3954D}" type="presOf" srcId="{A9037EE2-14AA-476D-9D76-AF557386A14E}" destId="{72FF35D3-2441-46D6-AECF-9424AD35C370}" srcOrd="0" destOrd="2" presId="urn:microsoft.com/office/officeart/2005/8/layout/target3"/>
    <dgm:cxn modelId="{CB1C6EFC-58FE-4FC1-9351-2F7C17496E8E}" type="presOf" srcId="{829D6FAA-FB9D-49FE-918A-1C412101AEEB}" destId="{B7DA9145-166A-4989-9FC7-24FCE7E27620}" srcOrd="0" destOrd="2" presId="urn:microsoft.com/office/officeart/2005/8/layout/target3"/>
    <dgm:cxn modelId="{5C30FFEE-FA8D-4DFE-AEE0-F60F791DAD27}" type="presParOf" srcId="{8FFAF2D5-21D6-49EA-9B78-731D33B3744F}" destId="{5ABC5848-6453-4AB4-A458-B8046BA1CA78}" srcOrd="0" destOrd="0" presId="urn:microsoft.com/office/officeart/2005/8/layout/target3"/>
    <dgm:cxn modelId="{CBF29C58-0BF0-4F50-B610-9FFBF0AA8EC4}" type="presParOf" srcId="{8FFAF2D5-21D6-49EA-9B78-731D33B3744F}" destId="{1AAD79E1-E8B1-43FE-9255-A0415F89BCB9}" srcOrd="1" destOrd="0" presId="urn:microsoft.com/office/officeart/2005/8/layout/target3"/>
    <dgm:cxn modelId="{C1BF93CA-15BF-4E3C-B136-F1419F46A11C}" type="presParOf" srcId="{8FFAF2D5-21D6-49EA-9B78-731D33B3744F}" destId="{D4016001-6101-42FA-B038-CD4AA400B050}" srcOrd="2" destOrd="0" presId="urn:microsoft.com/office/officeart/2005/8/layout/target3"/>
    <dgm:cxn modelId="{30179FBD-0DFC-4B97-B9EB-C66BFC6D8E63}" type="presParOf" srcId="{8FFAF2D5-21D6-49EA-9B78-731D33B3744F}" destId="{B4EB1CAC-8D29-4091-BEE3-D4E6656BD00E}" srcOrd="3" destOrd="0" presId="urn:microsoft.com/office/officeart/2005/8/layout/target3"/>
    <dgm:cxn modelId="{944C955C-5C6D-428B-A40A-80F8D50A8200}" type="presParOf" srcId="{8FFAF2D5-21D6-49EA-9B78-731D33B3744F}" destId="{8FE2847A-8625-4002-9B9A-46FB7C48A3EA}" srcOrd="4" destOrd="0" presId="urn:microsoft.com/office/officeart/2005/8/layout/target3"/>
    <dgm:cxn modelId="{858C8D7B-8E5D-44D1-BE49-5E2EC1F41422}" type="presParOf" srcId="{8FFAF2D5-21D6-49EA-9B78-731D33B3744F}" destId="{814AA83E-35D8-4B27-BE6D-79741D8178D5}" srcOrd="5" destOrd="0" presId="urn:microsoft.com/office/officeart/2005/8/layout/target3"/>
    <dgm:cxn modelId="{F2D68652-4F89-4518-85DA-26085A14AC17}" type="presParOf" srcId="{8FFAF2D5-21D6-49EA-9B78-731D33B3744F}" destId="{8CF3DE46-9688-45C0-8149-93F836281CC6}" srcOrd="6" destOrd="0" presId="urn:microsoft.com/office/officeart/2005/8/layout/target3"/>
    <dgm:cxn modelId="{54721BB8-602B-4BA1-9022-000731CB4188}" type="presParOf" srcId="{8FFAF2D5-21D6-49EA-9B78-731D33B3744F}" destId="{F3D6D457-4A1F-4925-BD93-77E523EFDD04}" srcOrd="7" destOrd="0" presId="urn:microsoft.com/office/officeart/2005/8/layout/target3"/>
    <dgm:cxn modelId="{9C0A1EAC-DC2C-4309-8116-7E9409E05C6A}" type="presParOf" srcId="{8FFAF2D5-21D6-49EA-9B78-731D33B3744F}" destId="{0D3C7A86-0E2D-4192-AF1C-1B26749A678F}" srcOrd="8" destOrd="0" presId="urn:microsoft.com/office/officeart/2005/8/layout/target3"/>
    <dgm:cxn modelId="{B119F1A5-4873-499E-B5E5-8E39D984025B}" type="presParOf" srcId="{8FFAF2D5-21D6-49EA-9B78-731D33B3744F}" destId="{D1584351-1833-4608-AE09-DC1B067465E4}" srcOrd="9" destOrd="0" presId="urn:microsoft.com/office/officeart/2005/8/layout/target3"/>
    <dgm:cxn modelId="{A3B2423B-A35A-478B-B550-52E08400CAE8}" type="presParOf" srcId="{8FFAF2D5-21D6-49EA-9B78-731D33B3744F}" destId="{B7DA9145-166A-4989-9FC7-24FCE7E27620}" srcOrd="10" destOrd="0" presId="urn:microsoft.com/office/officeart/2005/8/layout/target3"/>
    <dgm:cxn modelId="{397E6C64-A4D4-4801-A9F5-12D205BB476B}" type="presParOf" srcId="{8FFAF2D5-21D6-49EA-9B78-731D33B3744F}" destId="{9E32F92D-BAB6-4414-BE4F-13F796BBF447}" srcOrd="11" destOrd="0" presId="urn:microsoft.com/office/officeart/2005/8/layout/target3"/>
    <dgm:cxn modelId="{497FF87D-93A4-4618-A0FA-289B065D0D3E}" type="presParOf" srcId="{8FFAF2D5-21D6-49EA-9B78-731D33B3744F}" destId="{72FF35D3-2441-46D6-AECF-9424AD35C370}" srcOrd="12" destOrd="0" presId="urn:microsoft.com/office/officeart/2005/8/layout/target3"/>
    <dgm:cxn modelId="{D65B15EA-1A9C-4A25-B7B5-0EB8935CAE68}" type="presParOf" srcId="{8FFAF2D5-21D6-49EA-9B78-731D33B3744F}" destId="{B52BE06F-CF5E-4665-B068-354636626C51}" srcOrd="13" destOrd="0" presId="urn:microsoft.com/office/officeart/2005/8/layout/target3"/>
    <dgm:cxn modelId="{2B0A9853-9BCD-4591-8F24-D21F603DBA4E}" type="presParOf" srcId="{8FFAF2D5-21D6-49EA-9B78-731D33B3744F}" destId="{CCC6F136-8A5C-43F6-AA42-348796AD950C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F823D-38B4-4354-BC05-5BBDAB693D59}">
      <dsp:nvSpPr>
        <dsp:cNvPr id="0" name=""/>
        <dsp:cNvSpPr/>
      </dsp:nvSpPr>
      <dsp:spPr>
        <a:xfrm rot="5400000">
          <a:off x="-347384" y="349707"/>
          <a:ext cx="2315897" cy="162112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 dirty="0"/>
            <a:t>устно</a:t>
          </a:r>
        </a:p>
      </dsp:txBody>
      <dsp:txXfrm rot="-5400000">
        <a:off x="1" y="812886"/>
        <a:ext cx="1621128" cy="694769"/>
      </dsp:txXfrm>
    </dsp:sp>
    <dsp:sp modelId="{0A64C7C9-5B69-48DF-A875-3F3C3F7231DA}">
      <dsp:nvSpPr>
        <dsp:cNvPr id="0" name=""/>
        <dsp:cNvSpPr/>
      </dsp:nvSpPr>
      <dsp:spPr>
        <a:xfrm rot="5400000">
          <a:off x="5315697" y="-3692246"/>
          <a:ext cx="1505333" cy="8894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900" kern="1200" dirty="0"/>
            <a:t>собеседование с работодателем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900" kern="1200" dirty="0"/>
            <a:t>собеседование с рекрутером (кадровая служба организации, служба занятости, кадровое агентство)</a:t>
          </a:r>
        </a:p>
      </dsp:txBody>
      <dsp:txXfrm rot="-5400000">
        <a:off x="1621128" y="75807"/>
        <a:ext cx="8820987" cy="1358365"/>
      </dsp:txXfrm>
    </dsp:sp>
    <dsp:sp modelId="{9BBDA853-9E10-4336-B117-0D832BD7C9EC}">
      <dsp:nvSpPr>
        <dsp:cNvPr id="0" name=""/>
        <dsp:cNvSpPr/>
      </dsp:nvSpPr>
      <dsp:spPr>
        <a:xfrm rot="5400000">
          <a:off x="-347384" y="2380502"/>
          <a:ext cx="2315897" cy="162112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 dirty="0"/>
            <a:t>письменно</a:t>
          </a:r>
        </a:p>
      </dsp:txBody>
      <dsp:txXfrm rot="-5400000">
        <a:off x="1" y="2843681"/>
        <a:ext cx="1621128" cy="694769"/>
      </dsp:txXfrm>
    </dsp:sp>
    <dsp:sp modelId="{7BDB38F9-00E0-472E-B517-C42E600D6B17}">
      <dsp:nvSpPr>
        <dsp:cNvPr id="0" name=""/>
        <dsp:cNvSpPr/>
      </dsp:nvSpPr>
      <dsp:spPr>
        <a:xfrm rot="5400000">
          <a:off x="5315697" y="-1661451"/>
          <a:ext cx="1505333" cy="8894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900" kern="1200" dirty="0"/>
            <a:t>резюме (при подаче лично в организацию)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900" kern="1200" dirty="0"/>
            <a:t>резюме + сопроводительное письмо (при подаче через электронную почту</a:t>
          </a:r>
        </a:p>
      </dsp:txBody>
      <dsp:txXfrm rot="-5400000">
        <a:off x="1621128" y="2106602"/>
        <a:ext cx="8820987" cy="13583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491F1-97D1-4A98-9272-1A93845AF654}">
      <dsp:nvSpPr>
        <dsp:cNvPr id="0" name=""/>
        <dsp:cNvSpPr/>
      </dsp:nvSpPr>
      <dsp:spPr>
        <a:xfrm>
          <a:off x="0" y="1289185"/>
          <a:ext cx="1847534" cy="18432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B90115D-ADEF-4312-9914-BBE5B93B17F5}">
      <dsp:nvSpPr>
        <dsp:cNvPr id="0" name=""/>
        <dsp:cNvSpPr/>
      </dsp:nvSpPr>
      <dsp:spPr>
        <a:xfrm>
          <a:off x="6779" y="2483716"/>
          <a:ext cx="2728921" cy="272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/>
            <a:t>Основные данные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/>
            <a:t>Ф.И.О.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/>
            <a:t>дата рождения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b="1" kern="1200" dirty="0"/>
            <a:t>фото</a:t>
          </a:r>
        </a:p>
      </dsp:txBody>
      <dsp:txXfrm>
        <a:off x="86706" y="2563643"/>
        <a:ext cx="2569067" cy="2569067"/>
      </dsp:txXfrm>
    </dsp:sp>
    <dsp:sp modelId="{3DAE03F5-44CA-4B84-B15F-D9ED6D98404F}">
      <dsp:nvSpPr>
        <dsp:cNvPr id="0" name=""/>
        <dsp:cNvSpPr/>
      </dsp:nvSpPr>
      <dsp:spPr>
        <a:xfrm rot="21383415">
          <a:off x="2527881" y="1760243"/>
          <a:ext cx="682377" cy="6557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2528076" y="1897580"/>
        <a:ext cx="485661" cy="393433"/>
      </dsp:txXfrm>
    </dsp:sp>
    <dsp:sp modelId="{B586BBD4-A3EF-422E-B7E5-901004102F82}">
      <dsp:nvSpPr>
        <dsp:cNvPr id="0" name=""/>
        <dsp:cNvSpPr/>
      </dsp:nvSpPr>
      <dsp:spPr>
        <a:xfrm>
          <a:off x="3793316" y="979568"/>
          <a:ext cx="2065220" cy="197017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933EA47-FEE8-4228-913B-B855A689EE58}">
      <dsp:nvSpPr>
        <dsp:cNvPr id="0" name=""/>
        <dsp:cNvSpPr/>
      </dsp:nvSpPr>
      <dsp:spPr>
        <a:xfrm>
          <a:off x="3893347" y="2319073"/>
          <a:ext cx="2728921" cy="3840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/>
            <a:t>Опыт работы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/>
            <a:t>места работы / прохождения практики / волонтерской работы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/>
            <a:t>что именно и на каком оборудовании / в каких условиях делал</a:t>
          </a:r>
        </a:p>
      </dsp:txBody>
      <dsp:txXfrm>
        <a:off x="3973274" y="2399000"/>
        <a:ext cx="2569067" cy="3680638"/>
      </dsp:txXfrm>
    </dsp:sp>
    <dsp:sp modelId="{33BD1EB4-0F42-4577-8293-77161021AF26}">
      <dsp:nvSpPr>
        <dsp:cNvPr id="0" name=""/>
        <dsp:cNvSpPr/>
      </dsp:nvSpPr>
      <dsp:spPr>
        <a:xfrm rot="250544">
          <a:off x="6499481" y="1782470"/>
          <a:ext cx="643506" cy="6557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6499737" y="1906585"/>
        <a:ext cx="450454" cy="393433"/>
      </dsp:txXfrm>
    </dsp:sp>
    <dsp:sp modelId="{41127296-5397-4D58-A7E3-DE4E326016C3}">
      <dsp:nvSpPr>
        <dsp:cNvPr id="0" name=""/>
        <dsp:cNvSpPr/>
      </dsp:nvSpPr>
      <dsp:spPr>
        <a:xfrm>
          <a:off x="7692246" y="1252242"/>
          <a:ext cx="2022840" cy="199104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5BE63B2-6DC1-478C-8954-277CFFBE4851}">
      <dsp:nvSpPr>
        <dsp:cNvPr id="0" name=""/>
        <dsp:cNvSpPr/>
      </dsp:nvSpPr>
      <dsp:spPr>
        <a:xfrm>
          <a:off x="7783448" y="2520658"/>
          <a:ext cx="2728921" cy="272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/>
            <a:t>Личные данные, имеющие отношение к вакансии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/>
            <a:t>качества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/>
            <a:t>интересы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/>
            <a:t>умения</a:t>
          </a:r>
        </a:p>
      </dsp:txBody>
      <dsp:txXfrm>
        <a:off x="7863375" y="2600585"/>
        <a:ext cx="2569067" cy="25690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9978D-E1B5-42B7-AAC4-7DF60DDB513B}">
      <dsp:nvSpPr>
        <dsp:cNvPr id="0" name=""/>
        <dsp:cNvSpPr/>
      </dsp:nvSpPr>
      <dsp:spPr>
        <a:xfrm>
          <a:off x="788669" y="0"/>
          <a:ext cx="8938260" cy="50685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8C6CD-8039-4BC3-B7E7-5FD8E6F1B1D9}">
      <dsp:nvSpPr>
        <dsp:cNvPr id="0" name=""/>
        <dsp:cNvSpPr/>
      </dsp:nvSpPr>
      <dsp:spPr>
        <a:xfrm>
          <a:off x="11296" y="1520579"/>
          <a:ext cx="3384708" cy="2027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>
              <a:solidFill>
                <a:srgbClr val="C00000"/>
              </a:solidFill>
            </a:rPr>
            <a:t>у работодателя много предложений</a:t>
          </a:r>
        </a:p>
      </dsp:txBody>
      <dsp:txXfrm>
        <a:off x="110267" y="1619550"/>
        <a:ext cx="3186766" cy="1829497"/>
      </dsp:txXfrm>
    </dsp:sp>
    <dsp:sp modelId="{BEA1FB21-B365-431F-8E65-81ABCF16E2B4}">
      <dsp:nvSpPr>
        <dsp:cNvPr id="0" name=""/>
        <dsp:cNvSpPr/>
      </dsp:nvSpPr>
      <dsp:spPr>
        <a:xfrm>
          <a:off x="3565445" y="1520579"/>
          <a:ext cx="3384708" cy="2027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3400" kern="1200" dirty="0">
              <a:solidFill>
                <a:srgbClr val="C00000"/>
              </a:solidFill>
            </a:rPr>
            <a:t>резюме однотипные</a:t>
          </a:r>
        </a:p>
      </dsp:txBody>
      <dsp:txXfrm>
        <a:off x="3664416" y="1619550"/>
        <a:ext cx="3186766" cy="1829497"/>
      </dsp:txXfrm>
    </dsp:sp>
    <dsp:sp modelId="{5F493E7B-C3D9-44D7-A516-04209791118C}">
      <dsp:nvSpPr>
        <dsp:cNvPr id="0" name=""/>
        <dsp:cNvSpPr/>
      </dsp:nvSpPr>
      <dsp:spPr>
        <a:xfrm>
          <a:off x="7119595" y="1472164"/>
          <a:ext cx="3384708" cy="2027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3400" kern="1200" dirty="0">
              <a:solidFill>
                <a:srgbClr val="C00000"/>
              </a:solidFill>
            </a:rPr>
            <a:t>лишние резюме выбрасываются</a:t>
          </a:r>
        </a:p>
      </dsp:txBody>
      <dsp:txXfrm>
        <a:off x="7218566" y="1571135"/>
        <a:ext cx="3186766" cy="18294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9978D-E1B5-42B7-AAC4-7DF60DDB513B}">
      <dsp:nvSpPr>
        <dsp:cNvPr id="0" name=""/>
        <dsp:cNvSpPr/>
      </dsp:nvSpPr>
      <dsp:spPr>
        <a:xfrm>
          <a:off x="788669" y="0"/>
          <a:ext cx="8938260" cy="5068599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8C6CD-8039-4BC3-B7E7-5FD8E6F1B1D9}">
      <dsp:nvSpPr>
        <dsp:cNvPr id="0" name=""/>
        <dsp:cNvSpPr/>
      </dsp:nvSpPr>
      <dsp:spPr>
        <a:xfrm>
          <a:off x="11296" y="1520579"/>
          <a:ext cx="3384708" cy="2027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accent6">
                  <a:lumMod val="50000"/>
                </a:schemeClr>
              </a:solidFill>
            </a:rPr>
            <a:t>сопроводительное письмо / звонок (при подаче резюме)</a:t>
          </a:r>
        </a:p>
      </dsp:txBody>
      <dsp:txXfrm>
        <a:off x="110267" y="1619550"/>
        <a:ext cx="3186766" cy="1829497"/>
      </dsp:txXfrm>
    </dsp:sp>
    <dsp:sp modelId="{BEA1FB21-B365-431F-8E65-81ABCF16E2B4}">
      <dsp:nvSpPr>
        <dsp:cNvPr id="0" name=""/>
        <dsp:cNvSpPr/>
      </dsp:nvSpPr>
      <dsp:spPr>
        <a:xfrm>
          <a:off x="3565445" y="1520579"/>
          <a:ext cx="3384708" cy="2027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2800" kern="1200" dirty="0">
              <a:solidFill>
                <a:schemeClr val="accent6">
                  <a:lumMod val="50000"/>
                </a:schemeClr>
              </a:solidFill>
            </a:rPr>
            <a:t>максимально конкретное резюме</a:t>
          </a:r>
        </a:p>
      </dsp:txBody>
      <dsp:txXfrm>
        <a:off x="3664416" y="1619550"/>
        <a:ext cx="3186766" cy="1829497"/>
      </dsp:txXfrm>
    </dsp:sp>
    <dsp:sp modelId="{5F493E7B-C3D9-44D7-A516-04209791118C}">
      <dsp:nvSpPr>
        <dsp:cNvPr id="0" name=""/>
        <dsp:cNvSpPr/>
      </dsp:nvSpPr>
      <dsp:spPr>
        <a:xfrm>
          <a:off x="7119595" y="1472164"/>
          <a:ext cx="3384708" cy="2027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2800" kern="1200" dirty="0">
              <a:solidFill>
                <a:schemeClr val="accent6">
                  <a:lumMod val="50000"/>
                </a:schemeClr>
              </a:solidFill>
            </a:rPr>
            <a:t>неоднократная подача резюме</a:t>
          </a:r>
        </a:p>
      </dsp:txBody>
      <dsp:txXfrm>
        <a:off x="7218566" y="1571135"/>
        <a:ext cx="3186766" cy="18294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C5848-6453-4AB4-A458-B8046BA1CA78}">
      <dsp:nvSpPr>
        <dsp:cNvPr id="0" name=""/>
        <dsp:cNvSpPr/>
      </dsp:nvSpPr>
      <dsp:spPr>
        <a:xfrm>
          <a:off x="0" y="0"/>
          <a:ext cx="5151727" cy="51517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016001-6101-42FA-B038-CD4AA400B050}">
      <dsp:nvSpPr>
        <dsp:cNvPr id="0" name=""/>
        <dsp:cNvSpPr/>
      </dsp:nvSpPr>
      <dsp:spPr>
        <a:xfrm>
          <a:off x="2575863" y="0"/>
          <a:ext cx="8611681" cy="51517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Что я жду от работы?</a:t>
          </a:r>
        </a:p>
      </dsp:txBody>
      <dsp:txXfrm>
        <a:off x="2575863" y="0"/>
        <a:ext cx="4305840" cy="1545521"/>
      </dsp:txXfrm>
    </dsp:sp>
    <dsp:sp modelId="{8FE2847A-8625-4002-9B9A-46FB7C48A3EA}">
      <dsp:nvSpPr>
        <dsp:cNvPr id="0" name=""/>
        <dsp:cNvSpPr/>
      </dsp:nvSpPr>
      <dsp:spPr>
        <a:xfrm>
          <a:off x="901553" y="1545521"/>
          <a:ext cx="3348619" cy="334861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240708"/>
                <a:satOff val="5083"/>
                <a:lumOff val="135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240708"/>
                <a:satOff val="5083"/>
                <a:lumOff val="135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240708"/>
                <a:satOff val="5083"/>
                <a:lumOff val="135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4AA83E-35D8-4B27-BE6D-79741D8178D5}">
      <dsp:nvSpPr>
        <dsp:cNvPr id="0" name=""/>
        <dsp:cNvSpPr/>
      </dsp:nvSpPr>
      <dsp:spPr>
        <a:xfrm>
          <a:off x="2575863" y="1545521"/>
          <a:ext cx="8611681" cy="33486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80000"/>
              <a:hueOff val="-240708"/>
              <a:satOff val="5083"/>
              <a:lumOff val="135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Что я жду от взаимодействий? </a:t>
          </a:r>
        </a:p>
      </dsp:txBody>
      <dsp:txXfrm>
        <a:off x="2575863" y="1545521"/>
        <a:ext cx="4305840" cy="1545516"/>
      </dsp:txXfrm>
    </dsp:sp>
    <dsp:sp modelId="{F3D6D457-4A1F-4925-BD93-77E523EFDD04}">
      <dsp:nvSpPr>
        <dsp:cNvPr id="0" name=""/>
        <dsp:cNvSpPr/>
      </dsp:nvSpPr>
      <dsp:spPr>
        <a:xfrm>
          <a:off x="1803105" y="3091037"/>
          <a:ext cx="1545516" cy="154551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481415"/>
                <a:satOff val="10166"/>
                <a:lumOff val="270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481415"/>
                <a:satOff val="10166"/>
                <a:lumOff val="270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481415"/>
                <a:satOff val="10166"/>
                <a:lumOff val="270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3C7A86-0E2D-4192-AF1C-1B26749A678F}">
      <dsp:nvSpPr>
        <dsp:cNvPr id="0" name=""/>
        <dsp:cNvSpPr/>
      </dsp:nvSpPr>
      <dsp:spPr>
        <a:xfrm>
          <a:off x="2575863" y="3091037"/>
          <a:ext cx="8611681" cy="15455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Какие для меня значимые условия труда?</a:t>
          </a:r>
        </a:p>
      </dsp:txBody>
      <dsp:txXfrm>
        <a:off x="2575863" y="3091037"/>
        <a:ext cx="4305840" cy="1545516"/>
      </dsp:txXfrm>
    </dsp:sp>
    <dsp:sp modelId="{B7DA9145-166A-4989-9FC7-24FCE7E27620}">
      <dsp:nvSpPr>
        <dsp:cNvPr id="0" name=""/>
        <dsp:cNvSpPr/>
      </dsp:nvSpPr>
      <dsp:spPr>
        <a:xfrm>
          <a:off x="6881704" y="0"/>
          <a:ext cx="4305840" cy="1545521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трудовые функции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оборудование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…</a:t>
          </a:r>
        </a:p>
      </dsp:txBody>
      <dsp:txXfrm>
        <a:off x="6881704" y="0"/>
        <a:ext cx="4305840" cy="1545521"/>
      </dsp:txXfrm>
    </dsp:sp>
    <dsp:sp modelId="{72FF35D3-2441-46D6-AECF-9424AD35C370}">
      <dsp:nvSpPr>
        <dsp:cNvPr id="0" name=""/>
        <dsp:cNvSpPr/>
      </dsp:nvSpPr>
      <dsp:spPr>
        <a:xfrm>
          <a:off x="6881704" y="1545521"/>
          <a:ext cx="4305840" cy="154551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с коллегами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с начальством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…</a:t>
          </a:r>
        </a:p>
      </dsp:txBody>
      <dsp:txXfrm>
        <a:off x="6881704" y="1545521"/>
        <a:ext cx="4305840" cy="1545516"/>
      </dsp:txXfrm>
    </dsp:sp>
    <dsp:sp modelId="{CCC6F136-8A5C-43F6-AA42-348796AD950C}">
      <dsp:nvSpPr>
        <dsp:cNvPr id="0" name=""/>
        <dsp:cNvSpPr/>
      </dsp:nvSpPr>
      <dsp:spPr>
        <a:xfrm>
          <a:off x="6881704" y="3091037"/>
          <a:ext cx="4305840" cy="154551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заработная плата (минимальная и комфортная)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график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условия рабочего места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…</a:t>
          </a:r>
        </a:p>
      </dsp:txBody>
      <dsp:txXfrm>
        <a:off x="6881704" y="3091037"/>
        <a:ext cx="4305840" cy="1545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8FF3B-9713-41C1-8EB8-B545D2177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E3A4D2-12FA-4145-A963-01726DF74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F28504-4C26-440D-A75F-3F1CED02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9B1695-DC70-43B8-AE7D-417F4A8DC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B14DCD-AF5A-4BC9-898F-B7C065134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BCD39-7156-4256-AFE7-B157F2CC9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0F1084-1BE4-4173-931D-35F1CC9E5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500E10-B52D-4B89-B29B-53468F1A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AF420A-A50E-4C58-B48B-341802D3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A70FA-0AFE-4C57-B921-2AA378EA5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43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04FBA9B-27A1-4CB9-813D-9DD124F133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F5A0A1-7578-424E-B4E7-AD2B4FE19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1060BF-0E12-4DB1-B752-85DCA8E5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24C9FE-0BAE-4F27-AC69-5131F405D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834919-A5E1-450F-9B9F-A7BA7BE7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08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8BB90-86B5-4A18-8CD1-59760E56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5C2A5B-4FF6-44FD-AE2B-DEDB1F1D8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3E975A-7325-41B2-AD8C-D8BEC0B42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832F77-2D71-4BD4-816F-A55F4679D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CE3A7E-A981-497F-9F64-21C0683C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47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ACE4-C026-4D55-A0B0-9718F99D4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A0D72F-B08E-4F4F-B56C-14491E4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C8C544-DD27-41D6-97A7-EAE45F2A8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B051E7-6B39-4389-8683-9D49B54F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178A54-409B-4286-AA65-9AED4673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06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1FD840-4074-492C-89E1-9D6784429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3E112D-A49D-42B6-8F0D-0FCE28A87B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AB0525-4495-490E-A500-E0DFD4ACD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1650EA-7831-4263-A3DF-251BD34E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4EED21-77C5-486B-9C9B-8C2B2F47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925BB9-96CD-48EA-9BA4-CDCB4229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54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EB555-215A-4D41-858C-397BB81B6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CC7250-0EE9-4226-8B1F-AD74B272D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92C7B0-FA5C-4F8B-8675-9BAA8461F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FCF701-8F19-4B48-B074-C8D8D1D8D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6C76C96-DCC1-40B9-BF1D-F975775324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87E07E0-AF12-4903-9D30-E1742211E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75194D-59A7-44AF-B7B1-9DD94711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2CCBFA1-07FA-4FE9-B74A-07461F65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44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49B30-414C-4D38-8827-2A2D0DD0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65A0FA0-5DE2-4396-9808-F418522A0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391F23-EB93-40FE-9610-6146B6FA7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433BF5F-AF1A-4F87-9E18-34813038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AFBAA-CDE6-4733-A68A-0E7A241C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D71D0E-12F0-465E-8ABE-D3FB475D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A64286-A4B5-4B2A-970D-3840F1E6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5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49253-D3C4-4477-B663-8D7E0C2F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97E032-42EC-4F42-A250-A983081C9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997820-A68D-4490-824A-67F786EA3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1DFD15-4608-4B93-9742-206D2EE58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C26A63-70C4-476B-9EC1-1433973F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308373-E570-428B-879B-C821ED40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9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08E7B-BE85-4F84-BC54-C8F5FDCF5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C949556-7071-4317-A704-93159433F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4CE3AA-027B-47FD-A81F-4C22BDDCA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DD82A9-F15F-4504-A98C-D29A07FC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5091B9-2274-4AAB-BFAD-1C0C95B7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28E424-2555-42BE-B4C9-8A12D2282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19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D3D8E-7B17-4555-8A61-0564D5225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1BF537-F560-4266-8D37-87DDC24AA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5A4472-C2BD-474D-A87D-110358E95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3257D-CF61-48F2-B181-231BD88DD4F1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A60E65-58A1-4F5E-AE89-AD11D48DB4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FE4B88-2822-462C-B630-49B6AFADE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57BB4-E9C8-45CA-AC6E-B3782C70F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42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74895-CAC6-4275-91E6-127685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ОБРАЩЕНИЕ К РАБОТОДАТЕЛЮ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E3F53F-7BA4-48FD-8B7B-7EAF42FBD7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Рынок труда и профессиональная карьера</a:t>
            </a:r>
          </a:p>
        </p:txBody>
      </p:sp>
    </p:spTree>
    <p:extLst>
      <p:ext uri="{BB962C8B-B14F-4D97-AF65-F5344CB8AC3E}">
        <p14:creationId xmlns:p14="http://schemas.microsoft.com/office/powerpoint/2010/main" val="217932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74895-CAC6-4275-91E6-127685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ОЖИДАНИЯ И ТРЕБОВАНИЯ СОИСКАТЕЛЯ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E3F53F-7BA4-48FD-8B7B-7EAF42FBD7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Рынок труда и профессиональная карьера</a:t>
            </a:r>
          </a:p>
        </p:txBody>
      </p:sp>
    </p:spTree>
    <p:extLst>
      <p:ext uri="{BB962C8B-B14F-4D97-AF65-F5344CB8AC3E}">
        <p14:creationId xmlns:p14="http://schemas.microsoft.com/office/powerpoint/2010/main" val="3397713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ÐÐ¾ÑÐ¾Ð¶ÐµÐµ Ð¸Ð·Ð¾Ð±ÑÐ°Ð¶ÐµÐ½Ð¸Ðµ">
            <a:extLst>
              <a:ext uri="{FF2B5EF4-FFF2-40B4-BE49-F238E27FC236}">
                <a16:creationId xmlns:a16="http://schemas.microsoft.com/office/drawing/2014/main" id="{F220B4B4-C5DC-49AE-B713-195AB4E59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309" y="103909"/>
            <a:ext cx="3983182" cy="398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5F2BF89-82D1-4FF9-A65B-F8647E945A4F}"/>
              </a:ext>
            </a:extLst>
          </p:cNvPr>
          <p:cNvSpPr txBox="1"/>
          <p:nvPr/>
        </p:nvSpPr>
        <p:spPr>
          <a:xfrm>
            <a:off x="623455" y="1967345"/>
            <a:ext cx="737061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</a:rPr>
              <a:t>ВНИМАНИЕ!</a:t>
            </a:r>
          </a:p>
          <a:p>
            <a:endParaRPr lang="ru-RU" sz="4400" b="1" dirty="0">
              <a:solidFill>
                <a:srgbClr val="C00000"/>
              </a:solidFill>
            </a:endParaRPr>
          </a:p>
          <a:p>
            <a:r>
              <a:rPr lang="ru-RU" sz="4400" b="1" dirty="0">
                <a:solidFill>
                  <a:srgbClr val="C00000"/>
                </a:solidFill>
              </a:rPr>
              <a:t>НЕ ТОЛЬКО РАБОТОДАТЕЛЬ ВЫБИРАЕТ НАС, </a:t>
            </a:r>
            <a:br>
              <a:rPr lang="ru-RU" sz="4400" b="1" dirty="0">
                <a:solidFill>
                  <a:srgbClr val="C00000"/>
                </a:solidFill>
              </a:rPr>
            </a:br>
            <a:r>
              <a:rPr lang="ru-RU" sz="4400" b="1" dirty="0">
                <a:solidFill>
                  <a:srgbClr val="C00000"/>
                </a:solidFill>
              </a:rPr>
              <a:t>НО И МЫ ВЫБИРАЕМ ЕГО!</a:t>
            </a:r>
          </a:p>
        </p:txBody>
      </p:sp>
    </p:spTree>
    <p:extLst>
      <p:ext uri="{BB962C8B-B14F-4D97-AF65-F5344CB8AC3E}">
        <p14:creationId xmlns:p14="http://schemas.microsoft.com/office/powerpoint/2010/main" val="344505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ÐÐ¾ÑÐ¾Ð¶ÐµÐµ Ð¸Ð·Ð¾Ð±ÑÐ°Ð¶ÐµÐ½Ð¸Ðµ">
            <a:extLst>
              <a:ext uri="{FF2B5EF4-FFF2-40B4-BE49-F238E27FC236}">
                <a16:creationId xmlns:a16="http://schemas.microsoft.com/office/drawing/2014/main" id="{F220B4B4-C5DC-49AE-B713-195AB4E59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009" y="103909"/>
            <a:ext cx="2281482" cy="228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5F2BF89-82D1-4FF9-A65B-F8647E945A4F}"/>
              </a:ext>
            </a:extLst>
          </p:cNvPr>
          <p:cNvSpPr txBox="1"/>
          <p:nvPr/>
        </p:nvSpPr>
        <p:spPr>
          <a:xfrm>
            <a:off x="505691" y="356562"/>
            <a:ext cx="87519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Риск безответственного выбора работодателя – эмоциональное выгорание у сотрудника.</a:t>
            </a:r>
          </a:p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C00000"/>
                </a:solidFill>
              </a:rPr>
              <a:t>Причины эмоционального выгорания:</a:t>
            </a:r>
          </a:p>
          <a:p>
            <a:pPr marL="571500" indent="-571500">
              <a:buFontTx/>
              <a:buChar char="-"/>
            </a:pPr>
            <a:r>
              <a:rPr lang="ru-RU" sz="2800" b="1" dirty="0">
                <a:solidFill>
                  <a:srgbClr val="C00000"/>
                </a:solidFill>
              </a:rPr>
              <a:t>перегрузка,</a:t>
            </a:r>
          </a:p>
          <a:p>
            <a:pPr marL="571500" indent="-571500">
              <a:buFontTx/>
              <a:buChar char="-"/>
            </a:pPr>
            <a:r>
              <a:rPr lang="ru-RU" sz="2800" b="1" dirty="0">
                <a:solidFill>
                  <a:srgbClr val="C00000"/>
                </a:solidFill>
              </a:rPr>
              <a:t>не нравится работа,</a:t>
            </a:r>
          </a:p>
          <a:p>
            <a:pPr marL="571500" indent="-571500">
              <a:buFontTx/>
              <a:buChar char="-"/>
            </a:pPr>
            <a:r>
              <a:rPr lang="ru-RU" sz="2800" b="1" dirty="0">
                <a:solidFill>
                  <a:srgbClr val="C00000"/>
                </a:solidFill>
              </a:rPr>
              <a:t>непонимание оценки качества работы со стороны начальства,</a:t>
            </a:r>
          </a:p>
          <a:p>
            <a:pPr marL="571500" indent="-571500">
              <a:buFontTx/>
              <a:buChar char="-"/>
            </a:pPr>
            <a:r>
              <a:rPr lang="ru-RU" sz="2800" b="1" dirty="0">
                <a:solidFill>
                  <a:srgbClr val="C00000"/>
                </a:solidFill>
              </a:rPr>
              <a:t>несправедливое распределение работы внутри коллектива,</a:t>
            </a:r>
          </a:p>
          <a:p>
            <a:pPr marL="571500" indent="-571500">
              <a:buFontTx/>
              <a:buChar char="-"/>
            </a:pPr>
            <a:r>
              <a:rPr lang="ru-RU" sz="2800" b="1" dirty="0">
                <a:solidFill>
                  <a:srgbClr val="C00000"/>
                </a:solidFill>
              </a:rPr>
              <a:t>неудовлетворенность условиями труда (заработная плата, режим труда и отдыха, условия рабочего места)</a:t>
            </a:r>
          </a:p>
        </p:txBody>
      </p:sp>
    </p:spTree>
    <p:extLst>
      <p:ext uri="{BB962C8B-B14F-4D97-AF65-F5344CB8AC3E}">
        <p14:creationId xmlns:p14="http://schemas.microsoft.com/office/powerpoint/2010/main" val="1277578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7831B-9FA0-40D4-AEC0-1D4A270C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92843"/>
            <a:ext cx="10515600" cy="81251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ОЖИДАНИЯ И ТРЕБОВАНИЯ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C1C8AA5-66B5-49BE-A57E-A9EA0135D8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9827" y="1005536"/>
          <a:ext cx="11187545" cy="5151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919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7831B-9FA0-40D4-AEC0-1D4A270C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420557"/>
            <a:ext cx="10515600" cy="81251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Способы общения с работодателем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B08A967-BF06-41D9-9A5A-3AC8E5690E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1268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48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7831B-9FA0-40D4-AEC0-1D4A270C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483177"/>
            <a:ext cx="10515600" cy="81251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Способы трудоустройства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2A1B1F-9B1E-4E75-8275-D86C995CB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345"/>
            <a:ext cx="10515600" cy="49716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личное обращение к работодателю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размещение резюме на сайте трудоустройства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поиск вакансий на сайте трудоустройства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обращение в кадровое агентство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обращение в центр занятости населения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рассылка резюме работодателям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по знакомству</a:t>
            </a:r>
          </a:p>
        </p:txBody>
      </p:sp>
    </p:spTree>
    <p:extLst>
      <p:ext uri="{BB962C8B-B14F-4D97-AF65-F5344CB8AC3E}">
        <p14:creationId xmlns:p14="http://schemas.microsoft.com/office/powerpoint/2010/main" val="35883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7831B-9FA0-40D4-AEC0-1D4A270C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483177"/>
            <a:ext cx="10515600" cy="81251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Риски при трудоустройстве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2A1B1F-9B1E-4E75-8275-D86C995CB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1651"/>
            <a:ext cx="10515600" cy="3725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мошенничество посредников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недобросовестный работодатель </a:t>
            </a:r>
          </a:p>
        </p:txBody>
      </p:sp>
    </p:spTree>
    <p:extLst>
      <p:ext uri="{BB962C8B-B14F-4D97-AF65-F5344CB8AC3E}">
        <p14:creationId xmlns:p14="http://schemas.microsoft.com/office/powerpoint/2010/main" val="379343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74895-CAC6-4275-91E6-127685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РЕЗЮМЕ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E3F53F-7BA4-48FD-8B7B-7EAF42FBD7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Рынок труда и профессиональная карьера</a:t>
            </a:r>
          </a:p>
        </p:txBody>
      </p:sp>
    </p:spTree>
    <p:extLst>
      <p:ext uri="{BB962C8B-B14F-4D97-AF65-F5344CB8AC3E}">
        <p14:creationId xmlns:p14="http://schemas.microsoft.com/office/powerpoint/2010/main" val="147255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7831B-9FA0-40D4-AEC0-1D4A270C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92843"/>
            <a:ext cx="10515600" cy="81251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СТРУКТУРА РЕЗЮМЕ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F327AEB-BD3C-4DE0-930C-75A3B897F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570925"/>
              </p:ext>
            </p:extLst>
          </p:nvPr>
        </p:nvGraphicFramePr>
        <p:xfrm>
          <a:off x="990600" y="175718"/>
          <a:ext cx="10515600" cy="6501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36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74895-CAC6-4275-91E6-127685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КОНКУРЕНЦИЯ И УЗНАВАЕМОСТЬ</a:t>
            </a:r>
            <a:br>
              <a:rPr lang="ru-RU" sz="5400" b="1" dirty="0"/>
            </a:br>
            <a:r>
              <a:rPr lang="ru-RU" sz="5400" b="1" dirty="0"/>
              <a:t>ПРИ УСТРОЙСТВЕ НА РАБОТУ</a:t>
            </a:r>
            <a:endParaRPr lang="ru-RU" sz="5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E3F53F-7BA4-48FD-8B7B-7EAF42FBD7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Рынок труда и профессиональная карьера</a:t>
            </a:r>
          </a:p>
        </p:txBody>
      </p:sp>
    </p:spTree>
    <p:extLst>
      <p:ext uri="{BB962C8B-B14F-4D97-AF65-F5344CB8AC3E}">
        <p14:creationId xmlns:p14="http://schemas.microsoft.com/office/powerpoint/2010/main" val="303045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7831B-9FA0-40D4-AEC0-1D4A270C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92843"/>
            <a:ext cx="10515600" cy="81251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+mn-lt"/>
              </a:rPr>
              <a:t>ПРОБЛЕМА УЗНАВАЕМОСТИ СОИСКАТЕЛЯ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4DD026D-43FD-4F94-8FC4-F52555E227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982847"/>
              </p:ext>
            </p:extLst>
          </p:nvPr>
        </p:nvGraphicFramePr>
        <p:xfrm>
          <a:off x="838200" y="1108364"/>
          <a:ext cx="10515600" cy="5068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85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7831B-9FA0-40D4-AEC0-1D4A270C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92843"/>
            <a:ext cx="10515600" cy="81251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ПОВЫШЕНИЕ УЗНАВАЕМОСТИ СОИСКАТЕЛЯ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41E44B-E405-4409-9BB3-E2417A5EF264}"/>
              </a:ext>
            </a:extLst>
          </p:cNvPr>
          <p:cNvSpPr/>
          <p:nvPr/>
        </p:nvSpPr>
        <p:spPr>
          <a:xfrm>
            <a:off x="9257671" y="6492875"/>
            <a:ext cx="2934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ЦПО Самарской области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ÐÐ°ÑÑÐ¸Ð½ÐºÐ¸ Ð¿Ð¾ Ð·Ð°Ð¿ÑÐ¾ÑÑ ÑÐµÐ»Ð¾Ð²ÐµÑÐµÐº Ð³ÑÐ°ÑÐ¸ÐºÐ°">
            <a:extLst>
              <a:ext uri="{FF2B5EF4-FFF2-40B4-BE49-F238E27FC236}">
                <a16:creationId xmlns:a16="http://schemas.microsoft.com/office/drawing/2014/main" id="{1D379D1E-3F39-465A-8D0C-BEAD784B6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4DD026D-43FD-4F94-8FC4-F52555E227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622316"/>
              </p:ext>
            </p:extLst>
          </p:nvPr>
        </p:nvGraphicFramePr>
        <p:xfrm>
          <a:off x="838200" y="1108364"/>
          <a:ext cx="10515600" cy="5068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5663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4838</TotalTime>
  <Words>320</Words>
  <Application>Microsoft Office PowerPoint</Application>
  <PresentationFormat>Широкоэкранный</PresentationFormat>
  <Paragraphs>82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Office</vt:lpstr>
      <vt:lpstr>ОБРАЩЕНИЕ К РАБОТОДАТЕЛЮ</vt:lpstr>
      <vt:lpstr>Способы общения с работодателем</vt:lpstr>
      <vt:lpstr>Способы трудоустройства</vt:lpstr>
      <vt:lpstr>Риски при трудоустройстве</vt:lpstr>
      <vt:lpstr>РЕЗЮМЕ</vt:lpstr>
      <vt:lpstr>СТРУКТУРА РЕЗЮМЕ</vt:lpstr>
      <vt:lpstr>КОНКУРЕНЦИЯ И УЗНАВАЕМОСТЬ ПРИ УСТРОЙСТВЕ НА РАБОТУ</vt:lpstr>
      <vt:lpstr>ПРОБЛЕМА УЗНАВАЕМОСТИ СОИСКАТЕЛЯ</vt:lpstr>
      <vt:lpstr>ПОВЫШЕНИЕ УЗНАВАЕМОСТИ СОИСКАТЕЛЯ</vt:lpstr>
      <vt:lpstr>ОЖИДАНИЯ И ТРЕБОВАНИЯ СОИСКАТЕЛЯ</vt:lpstr>
      <vt:lpstr>Презентация PowerPoint</vt:lpstr>
      <vt:lpstr>Презентация PowerPoint</vt:lpstr>
      <vt:lpstr>ОЖИДАНИЯ И ТРЕБОВАНИЯ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Перелыгина</dc:creator>
  <cp:keywords>Общие компетенции профессионала</cp:keywords>
  <cp:lastModifiedBy>Екатерина Перелыгина</cp:lastModifiedBy>
  <cp:revision>73</cp:revision>
  <dcterms:created xsi:type="dcterms:W3CDTF">2018-11-12T11:34:27Z</dcterms:created>
  <dcterms:modified xsi:type="dcterms:W3CDTF">2019-10-31T07:20:27Z</dcterms:modified>
</cp:coreProperties>
</file>