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91F"/>
    <a:srgbClr val="7BD73D"/>
    <a:srgbClr val="5CA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учебного времени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4.2325095154681677E-2"/>
                  <c:y val="0.2755523780414753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DBEB9FA-8134-47AB-881F-BF1E0AB604AE}" type="CATEGORYNAME">
                      <a:rPr lang="ru-RU" sz="180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C0C68C0-EA71-48B7-B797-367F6AC96A19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39310270197081"/>
                      <c:h val="0.1804419213001613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6.6392306124990856E-3"/>
                  <c:y val="-0.1048296641771685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7392828-ECF5-4E4C-BECA-4AA5DB080766}" type="CATEGORYNAME">
                      <a:rPr lang="ru-RU" sz="180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2812D94-C124-4C73-9A60-4AA118FE071E}" type="PERCENTAGE">
                      <a:rPr lang="ru-RU" baseline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29488155834767"/>
                      <c:h val="0.2430402064802420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Практическая подготовка</c:v>
                </c:pt>
                <c:pt idx="1">
                  <c:v>Теоретическая подготовка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115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</c:v>
                </c:pt>
                <c:pt idx="1">
                  <c:v>87</c:v>
                </c:pt>
                <c:pt idx="2">
                  <c:v>115</c:v>
                </c:pt>
                <c:pt idx="3">
                  <c:v>124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0400608"/>
        <c:axId val="590401168"/>
      </c:lineChart>
      <c:catAx>
        <c:axId val="59040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0401168"/>
        <c:crosses val="autoZero"/>
        <c:auto val="1"/>
        <c:lblAlgn val="ctr"/>
        <c:lblOffset val="100"/>
        <c:noMultiLvlLbl val="0"/>
      </c:catAx>
      <c:valAx>
        <c:axId val="59040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0400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Детские сады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18</c:v>
                </c:pt>
                <c:pt idx="2">
                  <c:v>30</c:v>
                </c:pt>
                <c:pt idx="3">
                  <c:v>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2017-2018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</c:v>
                </c:pt>
                <c:pt idx="1">
                  <c:v>25</c:v>
                </c:pt>
                <c:pt idx="2">
                  <c:v>36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403968"/>
        <c:axId val="590404528"/>
      </c:barChart>
      <c:catAx>
        <c:axId val="59040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0404528"/>
        <c:crosses val="autoZero"/>
        <c:auto val="1"/>
        <c:lblAlgn val="ctr"/>
        <c:lblOffset val="100"/>
        <c:noMultiLvlLbl val="0"/>
      </c:catAx>
      <c:valAx>
        <c:axId val="59040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040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15C831-E820-4948-8A56-865E7DE14F1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FD9D7D-28E9-4AFA-AADF-13724B61C584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ru-RU" dirty="0" smtClean="0"/>
            <a:t>Постановление правительства Самарской области № 479 от 31.07.2015 «Об утверждении порядка организации дуального обучения в ПОО, находящихся в ведении Самарской области»</a:t>
          </a:r>
          <a:endParaRPr lang="ru-RU" dirty="0"/>
        </a:p>
      </dgm:t>
    </dgm:pt>
    <dgm:pt modelId="{F50ED1B1-4822-4DBA-919E-4A13F2A42D54}" type="parTrans" cxnId="{3A9F8394-0E6A-4BB9-A0A0-49379C67D3FA}">
      <dgm:prSet/>
      <dgm:spPr/>
      <dgm:t>
        <a:bodyPr/>
        <a:lstStyle/>
        <a:p>
          <a:endParaRPr lang="ru-RU"/>
        </a:p>
      </dgm:t>
    </dgm:pt>
    <dgm:pt modelId="{AAEA07EB-31B9-4FFF-B7C2-C656E274890B}" type="sibTrans" cxnId="{3A9F8394-0E6A-4BB9-A0A0-49379C67D3FA}">
      <dgm:prSet/>
      <dgm:spPr/>
      <dgm:t>
        <a:bodyPr/>
        <a:lstStyle/>
        <a:p>
          <a:endParaRPr lang="ru-RU"/>
        </a:p>
      </dgm:t>
    </dgm:pt>
    <dgm:pt modelId="{5F07975C-6FE4-4E80-A5B8-ADD57EC4792B}">
      <dgm:prSet phldrT="[Текст]"/>
      <dgm:spPr>
        <a:solidFill>
          <a:srgbClr val="50991F"/>
        </a:solidFill>
      </dgm:spPr>
      <dgm:t>
        <a:bodyPr/>
        <a:lstStyle/>
        <a:p>
          <a:r>
            <a:rPr lang="ru-RU" dirty="0" smtClean="0"/>
            <a:t>Разработка проекта реализации дуальной формы обучения в ГБПОУ «Самарский социально-педагогический колледж» </a:t>
          </a:r>
          <a:endParaRPr lang="ru-RU" dirty="0"/>
        </a:p>
      </dgm:t>
    </dgm:pt>
    <dgm:pt modelId="{D66F06F0-EA19-4506-B475-1C310CD54BF7}" type="parTrans" cxnId="{0842973C-999B-450C-BE00-15EB0D397042}">
      <dgm:prSet/>
      <dgm:spPr/>
      <dgm:t>
        <a:bodyPr/>
        <a:lstStyle/>
        <a:p>
          <a:endParaRPr lang="ru-RU"/>
        </a:p>
      </dgm:t>
    </dgm:pt>
    <dgm:pt modelId="{6C78FD32-3091-4AA5-8CF2-4C3D9B0AB3FB}" type="sibTrans" cxnId="{0842973C-999B-450C-BE00-15EB0D397042}">
      <dgm:prSet/>
      <dgm:spPr/>
      <dgm:t>
        <a:bodyPr/>
        <a:lstStyle/>
        <a:p>
          <a:endParaRPr lang="ru-RU"/>
        </a:p>
      </dgm:t>
    </dgm:pt>
    <dgm:pt modelId="{FFCD72EB-CFD9-48B9-91C3-AB20BD0BD5CC}">
      <dgm:prSet phldrT="[Текст]"/>
      <dgm:spPr>
        <a:solidFill>
          <a:srgbClr val="5CAE24"/>
        </a:solidFill>
      </dgm:spPr>
      <dgm:t>
        <a:bodyPr/>
        <a:lstStyle/>
        <a:p>
          <a:r>
            <a:rPr lang="ru-RU" dirty="0" smtClean="0"/>
            <a:t>44.02.02 Преподавание в начальных классах</a:t>
          </a:r>
        </a:p>
        <a:p>
          <a:r>
            <a:rPr lang="ru-RU" dirty="0" smtClean="0"/>
            <a:t>44.02.04 Специальное дошкольное образование</a:t>
          </a:r>
        </a:p>
        <a:p>
          <a:r>
            <a:rPr lang="ru-RU" dirty="0" smtClean="0"/>
            <a:t>40.02.02 Правоохранительная деятельность</a:t>
          </a:r>
        </a:p>
      </dgm:t>
    </dgm:pt>
    <dgm:pt modelId="{BB771754-3D7D-42B7-84B3-0879F2118C0E}" type="parTrans" cxnId="{4CE7F21C-F029-43D7-9DAC-4C1F3A3E8E1C}">
      <dgm:prSet/>
      <dgm:spPr/>
      <dgm:t>
        <a:bodyPr/>
        <a:lstStyle/>
        <a:p>
          <a:endParaRPr lang="ru-RU"/>
        </a:p>
      </dgm:t>
    </dgm:pt>
    <dgm:pt modelId="{037003EF-0F6B-4C67-A557-86D99FD0EE05}" type="sibTrans" cxnId="{4CE7F21C-F029-43D7-9DAC-4C1F3A3E8E1C}">
      <dgm:prSet/>
      <dgm:spPr/>
      <dgm:t>
        <a:bodyPr/>
        <a:lstStyle/>
        <a:p>
          <a:endParaRPr lang="ru-RU"/>
        </a:p>
      </dgm:t>
    </dgm:pt>
    <dgm:pt modelId="{D728B885-528F-4C1D-B773-E643249C0B6F}" type="pres">
      <dgm:prSet presAssocID="{9B15C831-E820-4948-8A56-865E7DE14F1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D43BC9-5CED-4C16-81AE-73AFD890B76E}" type="pres">
      <dgm:prSet presAssocID="{9B15C831-E820-4948-8A56-865E7DE14F1A}" presName="dummyMaxCanvas" presStyleCnt="0">
        <dgm:presLayoutVars/>
      </dgm:prSet>
      <dgm:spPr/>
    </dgm:pt>
    <dgm:pt modelId="{41399014-216C-4A7A-8547-931BDE028C59}" type="pres">
      <dgm:prSet presAssocID="{9B15C831-E820-4948-8A56-865E7DE14F1A}" presName="ThreeNodes_1" presStyleLbl="node1" presStyleIdx="0" presStyleCnt="3" custScaleX="99953" custLinFactNeighborX="1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E10F17-89BB-4DD2-AD00-9B7ABD229E7B}" type="pres">
      <dgm:prSet presAssocID="{9B15C831-E820-4948-8A56-865E7DE14F1A}" presName="ThreeNodes_2" presStyleLbl="node1" presStyleIdx="1" presStyleCnt="3" custLinFactNeighborX="-1269" custLinFactNeighborY="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BEFE16-EA79-4C68-B748-DD6ADD4DC9B8}" type="pres">
      <dgm:prSet presAssocID="{9B15C831-E820-4948-8A56-865E7DE14F1A}" presName="ThreeNodes_3" presStyleLbl="node1" presStyleIdx="2" presStyleCnt="3" custScaleX="104628" custLinFactNeighborX="-1110" custLinFactNeighborY="-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756DA-23D3-43DD-A08F-1791A6A665A4}" type="pres">
      <dgm:prSet presAssocID="{9B15C831-E820-4948-8A56-865E7DE14F1A}" presName="ThreeConn_1-2" presStyleLbl="fgAccFollowNode1" presStyleIdx="0" presStyleCnt="2" custScaleY="127773" custLinFactNeighborX="-51931" custLinFactNeighborY="17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11C7C-35D2-42B1-9E84-907BEB1ED339}" type="pres">
      <dgm:prSet presAssocID="{9B15C831-E820-4948-8A56-865E7DE14F1A}" presName="ThreeConn_2-3" presStyleLbl="fgAccFollowNode1" presStyleIdx="1" presStyleCnt="2" custScaleY="131996" custLinFactNeighborX="-14065" custLinFactNeighborY="22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0D0E7-4FA8-4578-8DB6-719EE88572F8}" type="pres">
      <dgm:prSet presAssocID="{9B15C831-E820-4948-8A56-865E7DE14F1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414A10-99F2-4EB5-82A0-8959D8DB3EA0}" type="pres">
      <dgm:prSet presAssocID="{9B15C831-E820-4948-8A56-865E7DE14F1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935B1-D41C-4F34-A1CD-A3CF2C5DEA23}" type="pres">
      <dgm:prSet presAssocID="{9B15C831-E820-4948-8A56-865E7DE14F1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42973C-999B-450C-BE00-15EB0D397042}" srcId="{9B15C831-E820-4948-8A56-865E7DE14F1A}" destId="{5F07975C-6FE4-4E80-A5B8-ADD57EC4792B}" srcOrd="1" destOrd="0" parTransId="{D66F06F0-EA19-4506-B475-1C310CD54BF7}" sibTransId="{6C78FD32-3091-4AA5-8CF2-4C3D9B0AB3FB}"/>
    <dgm:cxn modelId="{B6279413-1ADE-47AE-B592-449583CCD4E4}" type="presOf" srcId="{40FD9D7D-28E9-4AFA-AADF-13724B61C584}" destId="{FAF0D0E7-4FA8-4578-8DB6-719EE88572F8}" srcOrd="1" destOrd="0" presId="urn:microsoft.com/office/officeart/2005/8/layout/vProcess5"/>
    <dgm:cxn modelId="{AA707759-0117-4296-9638-144B2D0BBFF7}" type="presOf" srcId="{FFCD72EB-CFD9-48B9-91C3-AB20BD0BD5CC}" destId="{5CBEFE16-EA79-4C68-B748-DD6ADD4DC9B8}" srcOrd="0" destOrd="0" presId="urn:microsoft.com/office/officeart/2005/8/layout/vProcess5"/>
    <dgm:cxn modelId="{3A9F8394-0E6A-4BB9-A0A0-49379C67D3FA}" srcId="{9B15C831-E820-4948-8A56-865E7DE14F1A}" destId="{40FD9D7D-28E9-4AFA-AADF-13724B61C584}" srcOrd="0" destOrd="0" parTransId="{F50ED1B1-4822-4DBA-919E-4A13F2A42D54}" sibTransId="{AAEA07EB-31B9-4FFF-B7C2-C656E274890B}"/>
    <dgm:cxn modelId="{A6A8062B-4DDB-4F35-A1F3-520D6D138052}" type="presOf" srcId="{FFCD72EB-CFD9-48B9-91C3-AB20BD0BD5CC}" destId="{A47935B1-D41C-4F34-A1CD-A3CF2C5DEA23}" srcOrd="1" destOrd="0" presId="urn:microsoft.com/office/officeart/2005/8/layout/vProcess5"/>
    <dgm:cxn modelId="{E2746A4B-9E3C-4346-A2ED-E79735C303D7}" type="presOf" srcId="{AAEA07EB-31B9-4FFF-B7C2-C656E274890B}" destId="{496756DA-23D3-43DD-A08F-1791A6A665A4}" srcOrd="0" destOrd="0" presId="urn:microsoft.com/office/officeart/2005/8/layout/vProcess5"/>
    <dgm:cxn modelId="{A5AB09A4-D452-41A7-8B16-F063BE6E27D1}" type="presOf" srcId="{40FD9D7D-28E9-4AFA-AADF-13724B61C584}" destId="{41399014-216C-4A7A-8547-931BDE028C59}" srcOrd="0" destOrd="0" presId="urn:microsoft.com/office/officeart/2005/8/layout/vProcess5"/>
    <dgm:cxn modelId="{5DC1B86D-F330-4949-A89C-A8D48F82AEE6}" type="presOf" srcId="{6C78FD32-3091-4AA5-8CF2-4C3D9B0AB3FB}" destId="{46C11C7C-35D2-42B1-9E84-907BEB1ED339}" srcOrd="0" destOrd="0" presId="urn:microsoft.com/office/officeart/2005/8/layout/vProcess5"/>
    <dgm:cxn modelId="{53F8C406-2EAE-43A4-B4A6-6694EB9E265A}" type="presOf" srcId="{9B15C831-E820-4948-8A56-865E7DE14F1A}" destId="{D728B885-528F-4C1D-B773-E643249C0B6F}" srcOrd="0" destOrd="0" presId="urn:microsoft.com/office/officeart/2005/8/layout/vProcess5"/>
    <dgm:cxn modelId="{F19E14A0-00D2-45D6-A21E-34232294EA1F}" type="presOf" srcId="{5F07975C-6FE4-4E80-A5B8-ADD57EC4792B}" destId="{F9E10F17-89BB-4DD2-AD00-9B7ABD229E7B}" srcOrd="0" destOrd="0" presId="urn:microsoft.com/office/officeart/2005/8/layout/vProcess5"/>
    <dgm:cxn modelId="{47DB9EFD-CF36-4B4C-88BD-F989D6AA00A0}" type="presOf" srcId="{5F07975C-6FE4-4E80-A5B8-ADD57EC4792B}" destId="{63414A10-99F2-4EB5-82A0-8959D8DB3EA0}" srcOrd="1" destOrd="0" presId="urn:microsoft.com/office/officeart/2005/8/layout/vProcess5"/>
    <dgm:cxn modelId="{4CE7F21C-F029-43D7-9DAC-4C1F3A3E8E1C}" srcId="{9B15C831-E820-4948-8A56-865E7DE14F1A}" destId="{FFCD72EB-CFD9-48B9-91C3-AB20BD0BD5CC}" srcOrd="2" destOrd="0" parTransId="{BB771754-3D7D-42B7-84B3-0879F2118C0E}" sibTransId="{037003EF-0F6B-4C67-A557-86D99FD0EE05}"/>
    <dgm:cxn modelId="{0E92433E-839E-4882-A249-83AFEA08B413}" type="presParOf" srcId="{D728B885-528F-4C1D-B773-E643249C0B6F}" destId="{99D43BC9-5CED-4C16-81AE-73AFD890B76E}" srcOrd="0" destOrd="0" presId="urn:microsoft.com/office/officeart/2005/8/layout/vProcess5"/>
    <dgm:cxn modelId="{A091AA48-E0A0-48AD-9ADE-4C3CBFF696CF}" type="presParOf" srcId="{D728B885-528F-4C1D-B773-E643249C0B6F}" destId="{41399014-216C-4A7A-8547-931BDE028C59}" srcOrd="1" destOrd="0" presId="urn:microsoft.com/office/officeart/2005/8/layout/vProcess5"/>
    <dgm:cxn modelId="{C0EC4F0B-16E9-4483-8122-6454E2CC30BE}" type="presParOf" srcId="{D728B885-528F-4C1D-B773-E643249C0B6F}" destId="{F9E10F17-89BB-4DD2-AD00-9B7ABD229E7B}" srcOrd="2" destOrd="0" presId="urn:microsoft.com/office/officeart/2005/8/layout/vProcess5"/>
    <dgm:cxn modelId="{25B4D993-CBA7-463D-B79B-1C904F1E544D}" type="presParOf" srcId="{D728B885-528F-4C1D-B773-E643249C0B6F}" destId="{5CBEFE16-EA79-4C68-B748-DD6ADD4DC9B8}" srcOrd="3" destOrd="0" presId="urn:microsoft.com/office/officeart/2005/8/layout/vProcess5"/>
    <dgm:cxn modelId="{2A013AE9-C48C-466D-877D-E03E576A5C5F}" type="presParOf" srcId="{D728B885-528F-4C1D-B773-E643249C0B6F}" destId="{496756DA-23D3-43DD-A08F-1791A6A665A4}" srcOrd="4" destOrd="0" presId="urn:microsoft.com/office/officeart/2005/8/layout/vProcess5"/>
    <dgm:cxn modelId="{73CB4E8E-484C-479A-9EEB-9D23FD49B9D1}" type="presParOf" srcId="{D728B885-528F-4C1D-B773-E643249C0B6F}" destId="{46C11C7C-35D2-42B1-9E84-907BEB1ED339}" srcOrd="5" destOrd="0" presId="urn:microsoft.com/office/officeart/2005/8/layout/vProcess5"/>
    <dgm:cxn modelId="{D2782532-B97D-4008-9CEE-0774BD3355AF}" type="presParOf" srcId="{D728B885-528F-4C1D-B773-E643249C0B6F}" destId="{FAF0D0E7-4FA8-4578-8DB6-719EE88572F8}" srcOrd="6" destOrd="0" presId="urn:microsoft.com/office/officeart/2005/8/layout/vProcess5"/>
    <dgm:cxn modelId="{3DEB3231-9DD1-4538-8BF7-92A3A43A8A87}" type="presParOf" srcId="{D728B885-528F-4C1D-B773-E643249C0B6F}" destId="{63414A10-99F2-4EB5-82A0-8959D8DB3EA0}" srcOrd="7" destOrd="0" presId="urn:microsoft.com/office/officeart/2005/8/layout/vProcess5"/>
    <dgm:cxn modelId="{55F1C6AB-1063-472D-8AAE-70C12BFC26B6}" type="presParOf" srcId="{D728B885-528F-4C1D-B773-E643249C0B6F}" destId="{A47935B1-D41C-4F34-A1CD-A3CF2C5DEA2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1263BF4-32DF-4EE5-936C-B0D55FB6EE12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15C919-43DC-4F42-BF59-3AC198345EFA}">
      <dgm:prSet phldrT="[Текст]"/>
      <dgm:spPr/>
      <dgm:t>
        <a:bodyPr/>
        <a:lstStyle/>
        <a:p>
          <a:r>
            <a:rPr lang="ru-RU" dirty="0" smtClean="0"/>
            <a:t>Рабочие тетради</a:t>
          </a:r>
          <a:endParaRPr lang="ru-RU" dirty="0"/>
        </a:p>
      </dgm:t>
    </dgm:pt>
    <dgm:pt modelId="{23721437-8E7A-407A-A071-F6F621EFB211}" type="parTrans" cxnId="{6EC311E4-E732-4BF8-9CFB-A7C939DDA49F}">
      <dgm:prSet/>
      <dgm:spPr/>
      <dgm:t>
        <a:bodyPr/>
        <a:lstStyle/>
        <a:p>
          <a:endParaRPr lang="ru-RU"/>
        </a:p>
      </dgm:t>
    </dgm:pt>
    <dgm:pt modelId="{E35244F2-8D90-41C8-8C96-2A44BC26D61F}" type="sibTrans" cxnId="{6EC311E4-E732-4BF8-9CFB-A7C939DDA49F}">
      <dgm:prSet/>
      <dgm:spPr/>
      <dgm:t>
        <a:bodyPr/>
        <a:lstStyle/>
        <a:p>
          <a:endParaRPr lang="ru-RU"/>
        </a:p>
      </dgm:t>
    </dgm:pt>
    <dgm:pt modelId="{91D605FA-5603-4EBA-929A-52D9F3BDECE1}">
      <dgm:prSet phldrT="[Текст]"/>
      <dgm:spPr/>
      <dgm:t>
        <a:bodyPr/>
        <a:lstStyle/>
        <a:p>
          <a:r>
            <a:rPr lang="ru-RU" dirty="0" smtClean="0"/>
            <a:t>составляется на каждый учебный семестр</a:t>
          </a:r>
          <a:endParaRPr lang="ru-RU" dirty="0"/>
        </a:p>
      </dgm:t>
    </dgm:pt>
    <dgm:pt modelId="{4BAA6224-4EF4-46DA-8D8B-55714BA5AF94}" type="parTrans" cxnId="{80B8BCD7-EC04-4240-A4EE-BA02CA7FFBBD}">
      <dgm:prSet/>
      <dgm:spPr/>
      <dgm:t>
        <a:bodyPr/>
        <a:lstStyle/>
        <a:p>
          <a:endParaRPr lang="ru-RU"/>
        </a:p>
      </dgm:t>
    </dgm:pt>
    <dgm:pt modelId="{E175312B-A71D-46AB-A989-7B3AE28F3CFD}" type="sibTrans" cxnId="{80B8BCD7-EC04-4240-A4EE-BA02CA7FFBBD}">
      <dgm:prSet/>
      <dgm:spPr/>
      <dgm:t>
        <a:bodyPr/>
        <a:lstStyle/>
        <a:p>
          <a:endParaRPr lang="ru-RU"/>
        </a:p>
      </dgm:t>
    </dgm:pt>
    <dgm:pt modelId="{2F35B3A5-BE3F-40E7-BF01-BA8A181512F3}">
      <dgm:prSet phldrT="[Текст]"/>
      <dgm:spPr/>
      <dgm:t>
        <a:bodyPr/>
        <a:lstStyle/>
        <a:p>
          <a:r>
            <a:rPr lang="ru-RU" dirty="0" smtClean="0"/>
            <a:t>Дневники практики</a:t>
          </a:r>
          <a:endParaRPr lang="ru-RU" dirty="0"/>
        </a:p>
      </dgm:t>
    </dgm:pt>
    <dgm:pt modelId="{E1C6CB5F-D5B5-4153-BEFE-558A1DC2CF9E}" type="parTrans" cxnId="{36B45286-757D-4431-830F-FE1A048F0CAF}">
      <dgm:prSet/>
      <dgm:spPr/>
      <dgm:t>
        <a:bodyPr/>
        <a:lstStyle/>
        <a:p>
          <a:endParaRPr lang="ru-RU"/>
        </a:p>
      </dgm:t>
    </dgm:pt>
    <dgm:pt modelId="{E5E42D96-8E50-4A55-9B3E-529322A4508F}" type="sibTrans" cxnId="{36B45286-757D-4431-830F-FE1A048F0CAF}">
      <dgm:prSet/>
      <dgm:spPr/>
      <dgm:t>
        <a:bodyPr/>
        <a:lstStyle/>
        <a:p>
          <a:endParaRPr lang="ru-RU"/>
        </a:p>
      </dgm:t>
    </dgm:pt>
    <dgm:pt modelId="{0AF98FFE-7939-41B7-99DF-4A8B02D0C1EF}">
      <dgm:prSet phldrT="[Текст]"/>
      <dgm:spPr/>
      <dgm:t>
        <a:bodyPr/>
        <a:lstStyle/>
        <a:p>
          <a:r>
            <a:rPr lang="ru-RU" dirty="0" smtClean="0"/>
            <a:t>подробное описание запланированных видов работ</a:t>
          </a:r>
          <a:endParaRPr lang="ru-RU" dirty="0"/>
        </a:p>
      </dgm:t>
    </dgm:pt>
    <dgm:pt modelId="{9236C664-AC39-4208-88E6-D8FBCAD1BD93}" type="parTrans" cxnId="{7A054EC4-044A-4C27-8BC0-FEFC54603560}">
      <dgm:prSet/>
      <dgm:spPr/>
      <dgm:t>
        <a:bodyPr/>
        <a:lstStyle/>
        <a:p>
          <a:endParaRPr lang="ru-RU"/>
        </a:p>
      </dgm:t>
    </dgm:pt>
    <dgm:pt modelId="{EB960B42-43DB-4A26-B5C0-2117804AA49E}" type="sibTrans" cxnId="{7A054EC4-044A-4C27-8BC0-FEFC54603560}">
      <dgm:prSet/>
      <dgm:spPr/>
      <dgm:t>
        <a:bodyPr/>
        <a:lstStyle/>
        <a:p>
          <a:endParaRPr lang="ru-RU"/>
        </a:p>
      </dgm:t>
    </dgm:pt>
    <dgm:pt modelId="{8621D503-4CE5-4A3C-A1BE-990B73237542}">
      <dgm:prSet phldrT="[Текст]"/>
      <dgm:spPr/>
      <dgm:t>
        <a:bodyPr/>
        <a:lstStyle/>
        <a:p>
          <a:r>
            <a:rPr lang="ru-RU" dirty="0" smtClean="0"/>
            <a:t>образцы планирующей и отчетной документации</a:t>
          </a:r>
          <a:endParaRPr lang="ru-RU" dirty="0"/>
        </a:p>
      </dgm:t>
    </dgm:pt>
    <dgm:pt modelId="{63909E2D-5FC9-427B-8AA2-BF79517FF15E}" type="parTrans" cxnId="{B273D138-02C1-4947-ABAE-FE833432776A}">
      <dgm:prSet/>
      <dgm:spPr/>
      <dgm:t>
        <a:bodyPr/>
        <a:lstStyle/>
        <a:p>
          <a:endParaRPr lang="ru-RU"/>
        </a:p>
      </dgm:t>
    </dgm:pt>
    <dgm:pt modelId="{0430AF52-2D89-452F-8583-1C922F7B6EF1}" type="sibTrans" cxnId="{B273D138-02C1-4947-ABAE-FE833432776A}">
      <dgm:prSet/>
      <dgm:spPr/>
      <dgm:t>
        <a:bodyPr/>
        <a:lstStyle/>
        <a:p>
          <a:endParaRPr lang="ru-RU"/>
        </a:p>
      </dgm:t>
    </dgm:pt>
    <dgm:pt modelId="{7198E5AC-2BEA-469A-AB87-B63BAB673C29}">
      <dgm:prSet phldrT="[Текст]"/>
      <dgm:spPr/>
      <dgm:t>
        <a:bodyPr/>
        <a:lstStyle/>
        <a:p>
          <a:r>
            <a:rPr lang="ru-RU" dirty="0" smtClean="0"/>
            <a:t>включает практические задания  и методические рекомендации по их выполнению</a:t>
          </a:r>
          <a:endParaRPr lang="ru-RU" dirty="0"/>
        </a:p>
      </dgm:t>
    </dgm:pt>
    <dgm:pt modelId="{E87B08BF-72B1-450B-8F71-59F1A428139F}" type="parTrans" cxnId="{205E7351-3EAC-41D8-8E44-5C2FEF7C1A6A}">
      <dgm:prSet/>
      <dgm:spPr/>
      <dgm:t>
        <a:bodyPr/>
        <a:lstStyle/>
        <a:p>
          <a:endParaRPr lang="ru-RU"/>
        </a:p>
      </dgm:t>
    </dgm:pt>
    <dgm:pt modelId="{9AE9FDAD-66A7-4BF2-B428-012B04017261}" type="sibTrans" cxnId="{205E7351-3EAC-41D8-8E44-5C2FEF7C1A6A}">
      <dgm:prSet/>
      <dgm:spPr/>
      <dgm:t>
        <a:bodyPr/>
        <a:lstStyle/>
        <a:p>
          <a:endParaRPr lang="ru-RU"/>
        </a:p>
      </dgm:t>
    </dgm:pt>
    <dgm:pt modelId="{71117A36-F00E-4084-8525-067882CCD25E}">
      <dgm:prSet phldrT="[Текст]"/>
      <dgm:spPr/>
      <dgm:t>
        <a:bodyPr/>
        <a:lstStyle/>
        <a:p>
          <a:r>
            <a:rPr lang="ru-RU" dirty="0" smtClean="0"/>
            <a:t>методические рекомендации по их выполнению</a:t>
          </a:r>
          <a:endParaRPr lang="ru-RU" dirty="0"/>
        </a:p>
      </dgm:t>
    </dgm:pt>
    <dgm:pt modelId="{4DE8A165-F7A7-42A6-8F90-FC681FECAEB4}" type="parTrans" cxnId="{53B0AB22-B1E9-495F-8BD0-8C0EC95C0352}">
      <dgm:prSet/>
      <dgm:spPr/>
      <dgm:t>
        <a:bodyPr/>
        <a:lstStyle/>
        <a:p>
          <a:endParaRPr lang="ru-RU"/>
        </a:p>
      </dgm:t>
    </dgm:pt>
    <dgm:pt modelId="{116A4085-8A8F-41D0-9A4D-7D70C0CAF04A}" type="sibTrans" cxnId="{53B0AB22-B1E9-495F-8BD0-8C0EC95C0352}">
      <dgm:prSet/>
      <dgm:spPr/>
      <dgm:t>
        <a:bodyPr/>
        <a:lstStyle/>
        <a:p>
          <a:endParaRPr lang="ru-RU"/>
        </a:p>
      </dgm:t>
    </dgm:pt>
    <dgm:pt modelId="{AF527F3D-8B75-4C84-A0FA-6370C1AAD13B}">
      <dgm:prSet phldrT="[Текст]"/>
      <dgm:spPr/>
      <dgm:t>
        <a:bodyPr/>
        <a:lstStyle/>
        <a:p>
          <a:r>
            <a:rPr lang="ru-RU" dirty="0" smtClean="0"/>
            <a:t> критерии их оценки</a:t>
          </a:r>
          <a:endParaRPr lang="ru-RU" dirty="0"/>
        </a:p>
      </dgm:t>
    </dgm:pt>
    <dgm:pt modelId="{EF398DB8-0339-41E7-8A2E-98ED43413C68}" type="parTrans" cxnId="{9DA08BF1-1DA4-45D8-8B43-255F88422AC6}">
      <dgm:prSet/>
      <dgm:spPr/>
      <dgm:t>
        <a:bodyPr/>
        <a:lstStyle/>
        <a:p>
          <a:endParaRPr lang="ru-RU"/>
        </a:p>
      </dgm:t>
    </dgm:pt>
    <dgm:pt modelId="{02F36541-A338-470A-98EA-BF4B6397385F}" type="sibTrans" cxnId="{9DA08BF1-1DA4-45D8-8B43-255F88422AC6}">
      <dgm:prSet/>
      <dgm:spPr/>
      <dgm:t>
        <a:bodyPr/>
        <a:lstStyle/>
        <a:p>
          <a:endParaRPr lang="ru-RU"/>
        </a:p>
      </dgm:t>
    </dgm:pt>
    <dgm:pt modelId="{FD3C48E7-30D5-48B1-AEE6-1F675012E84F}" type="pres">
      <dgm:prSet presAssocID="{21263BF4-32DF-4EE5-936C-B0D55FB6EE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D4DD80-8F79-4101-9C2D-4FFEF7E5519A}" type="pres">
      <dgm:prSet presAssocID="{5E15C919-43DC-4F42-BF59-3AC198345EFA}" presName="composite" presStyleCnt="0"/>
      <dgm:spPr/>
    </dgm:pt>
    <dgm:pt modelId="{6B90976D-2779-407F-B804-4CD10312A98D}" type="pres">
      <dgm:prSet presAssocID="{5E15C919-43DC-4F42-BF59-3AC198345EF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8987A3-F8D7-4966-8E2B-CA3C18207817}" type="pres">
      <dgm:prSet presAssocID="{5E15C919-43DC-4F42-BF59-3AC198345EF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A0A45-48A5-431A-A3F0-83B678DC6043}" type="pres">
      <dgm:prSet presAssocID="{E35244F2-8D90-41C8-8C96-2A44BC26D61F}" presName="space" presStyleCnt="0"/>
      <dgm:spPr/>
    </dgm:pt>
    <dgm:pt modelId="{3ABA39E4-1218-47D2-B49A-00A3B2DD1CE0}" type="pres">
      <dgm:prSet presAssocID="{2F35B3A5-BE3F-40E7-BF01-BA8A181512F3}" presName="composite" presStyleCnt="0"/>
      <dgm:spPr/>
    </dgm:pt>
    <dgm:pt modelId="{11B98563-62C5-46C5-81A0-7D7A930D43FF}" type="pres">
      <dgm:prSet presAssocID="{2F35B3A5-BE3F-40E7-BF01-BA8A181512F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D6944-29B8-46D9-A8A8-55CF7866CAA8}" type="pres">
      <dgm:prSet presAssocID="{2F35B3A5-BE3F-40E7-BF01-BA8A181512F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B45286-757D-4431-830F-FE1A048F0CAF}" srcId="{21263BF4-32DF-4EE5-936C-B0D55FB6EE12}" destId="{2F35B3A5-BE3F-40E7-BF01-BA8A181512F3}" srcOrd="1" destOrd="0" parTransId="{E1C6CB5F-D5B5-4153-BEFE-558A1DC2CF9E}" sibTransId="{E5E42D96-8E50-4A55-9B3E-529322A4508F}"/>
    <dgm:cxn modelId="{D8133077-D7C5-44D7-973E-0A809E8094A4}" type="presOf" srcId="{AF527F3D-8B75-4C84-A0FA-6370C1AAD13B}" destId="{60BD6944-29B8-46D9-A8A8-55CF7866CAA8}" srcOrd="0" destOrd="2" presId="urn:microsoft.com/office/officeart/2005/8/layout/hList1"/>
    <dgm:cxn modelId="{EF883B4A-CD70-4D81-AA0C-38A26358D9A4}" type="presOf" srcId="{71117A36-F00E-4084-8525-067882CCD25E}" destId="{60BD6944-29B8-46D9-A8A8-55CF7866CAA8}" srcOrd="0" destOrd="1" presId="urn:microsoft.com/office/officeart/2005/8/layout/hList1"/>
    <dgm:cxn modelId="{B273D138-02C1-4947-ABAE-FE833432776A}" srcId="{2F35B3A5-BE3F-40E7-BF01-BA8A181512F3}" destId="{8621D503-4CE5-4A3C-A1BE-990B73237542}" srcOrd="3" destOrd="0" parTransId="{63909E2D-5FC9-427B-8AA2-BF79517FF15E}" sibTransId="{0430AF52-2D89-452F-8583-1C922F7B6EF1}"/>
    <dgm:cxn modelId="{6EC311E4-E732-4BF8-9CFB-A7C939DDA49F}" srcId="{21263BF4-32DF-4EE5-936C-B0D55FB6EE12}" destId="{5E15C919-43DC-4F42-BF59-3AC198345EFA}" srcOrd="0" destOrd="0" parTransId="{23721437-8E7A-407A-A071-F6F621EFB211}" sibTransId="{E35244F2-8D90-41C8-8C96-2A44BC26D61F}"/>
    <dgm:cxn modelId="{205E7351-3EAC-41D8-8E44-5C2FEF7C1A6A}" srcId="{5E15C919-43DC-4F42-BF59-3AC198345EFA}" destId="{7198E5AC-2BEA-469A-AB87-B63BAB673C29}" srcOrd="1" destOrd="0" parTransId="{E87B08BF-72B1-450B-8F71-59F1A428139F}" sibTransId="{9AE9FDAD-66A7-4BF2-B428-012B04017261}"/>
    <dgm:cxn modelId="{522CB0A7-EF8D-47A2-AAD6-D4C99B4DE311}" type="presOf" srcId="{2F35B3A5-BE3F-40E7-BF01-BA8A181512F3}" destId="{11B98563-62C5-46C5-81A0-7D7A930D43FF}" srcOrd="0" destOrd="0" presId="urn:microsoft.com/office/officeart/2005/8/layout/hList1"/>
    <dgm:cxn modelId="{1FC6A3EC-AC74-4671-A968-082FF97DE024}" type="presOf" srcId="{8621D503-4CE5-4A3C-A1BE-990B73237542}" destId="{60BD6944-29B8-46D9-A8A8-55CF7866CAA8}" srcOrd="0" destOrd="3" presId="urn:microsoft.com/office/officeart/2005/8/layout/hList1"/>
    <dgm:cxn modelId="{80B8BCD7-EC04-4240-A4EE-BA02CA7FFBBD}" srcId="{5E15C919-43DC-4F42-BF59-3AC198345EFA}" destId="{91D605FA-5603-4EBA-929A-52D9F3BDECE1}" srcOrd="0" destOrd="0" parTransId="{4BAA6224-4EF4-46DA-8D8B-55714BA5AF94}" sibTransId="{E175312B-A71D-46AB-A989-7B3AE28F3CFD}"/>
    <dgm:cxn modelId="{F50BAD0A-3E4E-4A0E-B93D-E5BB021462AB}" type="presOf" srcId="{91D605FA-5603-4EBA-929A-52D9F3BDECE1}" destId="{A58987A3-F8D7-4966-8E2B-CA3C18207817}" srcOrd="0" destOrd="0" presId="urn:microsoft.com/office/officeart/2005/8/layout/hList1"/>
    <dgm:cxn modelId="{5B97CEDC-E4CA-4C63-A9EF-1BF0F27CB6C8}" type="presOf" srcId="{0AF98FFE-7939-41B7-99DF-4A8B02D0C1EF}" destId="{60BD6944-29B8-46D9-A8A8-55CF7866CAA8}" srcOrd="0" destOrd="0" presId="urn:microsoft.com/office/officeart/2005/8/layout/hList1"/>
    <dgm:cxn modelId="{7A054EC4-044A-4C27-8BC0-FEFC54603560}" srcId="{2F35B3A5-BE3F-40E7-BF01-BA8A181512F3}" destId="{0AF98FFE-7939-41B7-99DF-4A8B02D0C1EF}" srcOrd="0" destOrd="0" parTransId="{9236C664-AC39-4208-88E6-D8FBCAD1BD93}" sibTransId="{EB960B42-43DB-4A26-B5C0-2117804AA49E}"/>
    <dgm:cxn modelId="{53B0AB22-B1E9-495F-8BD0-8C0EC95C0352}" srcId="{2F35B3A5-BE3F-40E7-BF01-BA8A181512F3}" destId="{71117A36-F00E-4084-8525-067882CCD25E}" srcOrd="1" destOrd="0" parTransId="{4DE8A165-F7A7-42A6-8F90-FC681FECAEB4}" sibTransId="{116A4085-8A8F-41D0-9A4D-7D70C0CAF04A}"/>
    <dgm:cxn modelId="{9DA08BF1-1DA4-45D8-8B43-255F88422AC6}" srcId="{2F35B3A5-BE3F-40E7-BF01-BA8A181512F3}" destId="{AF527F3D-8B75-4C84-A0FA-6370C1AAD13B}" srcOrd="2" destOrd="0" parTransId="{EF398DB8-0339-41E7-8A2E-98ED43413C68}" sibTransId="{02F36541-A338-470A-98EA-BF4B6397385F}"/>
    <dgm:cxn modelId="{FFB0D0F2-47D6-4FB6-AFB6-F3B928A43ACD}" type="presOf" srcId="{5E15C919-43DC-4F42-BF59-3AC198345EFA}" destId="{6B90976D-2779-407F-B804-4CD10312A98D}" srcOrd="0" destOrd="0" presId="urn:microsoft.com/office/officeart/2005/8/layout/hList1"/>
    <dgm:cxn modelId="{E27ED90D-03D9-4044-B43C-6437A2362163}" type="presOf" srcId="{21263BF4-32DF-4EE5-936C-B0D55FB6EE12}" destId="{FD3C48E7-30D5-48B1-AEE6-1F675012E84F}" srcOrd="0" destOrd="0" presId="urn:microsoft.com/office/officeart/2005/8/layout/hList1"/>
    <dgm:cxn modelId="{3FFF6E57-7C1C-4911-9C6F-2256FFC39201}" type="presOf" srcId="{7198E5AC-2BEA-469A-AB87-B63BAB673C29}" destId="{A58987A3-F8D7-4966-8E2B-CA3C18207817}" srcOrd="0" destOrd="1" presId="urn:microsoft.com/office/officeart/2005/8/layout/hList1"/>
    <dgm:cxn modelId="{2C1AA64D-4B6F-418E-BF9E-E4B3ED26A22F}" type="presParOf" srcId="{FD3C48E7-30D5-48B1-AEE6-1F675012E84F}" destId="{80D4DD80-8F79-4101-9C2D-4FFEF7E5519A}" srcOrd="0" destOrd="0" presId="urn:microsoft.com/office/officeart/2005/8/layout/hList1"/>
    <dgm:cxn modelId="{A5AD184B-1EB0-4006-915E-D5487C0D855B}" type="presParOf" srcId="{80D4DD80-8F79-4101-9C2D-4FFEF7E5519A}" destId="{6B90976D-2779-407F-B804-4CD10312A98D}" srcOrd="0" destOrd="0" presId="urn:microsoft.com/office/officeart/2005/8/layout/hList1"/>
    <dgm:cxn modelId="{D0480E7D-3E13-4228-91DC-036A43AA31E3}" type="presParOf" srcId="{80D4DD80-8F79-4101-9C2D-4FFEF7E5519A}" destId="{A58987A3-F8D7-4966-8E2B-CA3C18207817}" srcOrd="1" destOrd="0" presId="urn:microsoft.com/office/officeart/2005/8/layout/hList1"/>
    <dgm:cxn modelId="{01761F99-CEAB-4E09-AD0F-50677B493FB6}" type="presParOf" srcId="{FD3C48E7-30D5-48B1-AEE6-1F675012E84F}" destId="{913A0A45-48A5-431A-A3F0-83B678DC6043}" srcOrd="1" destOrd="0" presId="urn:microsoft.com/office/officeart/2005/8/layout/hList1"/>
    <dgm:cxn modelId="{6C84AB23-AFCB-4109-9B4F-14BA9490B55A}" type="presParOf" srcId="{FD3C48E7-30D5-48B1-AEE6-1F675012E84F}" destId="{3ABA39E4-1218-47D2-B49A-00A3B2DD1CE0}" srcOrd="2" destOrd="0" presId="urn:microsoft.com/office/officeart/2005/8/layout/hList1"/>
    <dgm:cxn modelId="{3EDBDE82-A2E6-4CA4-89B2-5B25741EEE8A}" type="presParOf" srcId="{3ABA39E4-1218-47D2-B49A-00A3B2DD1CE0}" destId="{11B98563-62C5-46C5-81A0-7D7A930D43FF}" srcOrd="0" destOrd="0" presId="urn:microsoft.com/office/officeart/2005/8/layout/hList1"/>
    <dgm:cxn modelId="{FDED0D22-E296-4B1C-BDF0-EA4AA37CA865}" type="presParOf" srcId="{3ABA39E4-1218-47D2-B49A-00A3B2DD1CE0}" destId="{60BD6944-29B8-46D9-A8A8-55CF7866CAA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D9060A5-52F4-4574-B33E-DAFB779079E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903052-23CF-4216-BB3F-D1F1DB1F0868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проблемы трудоустройства</a:t>
          </a:r>
          <a:endParaRPr lang="ru-RU" sz="2200" dirty="0"/>
        </a:p>
      </dgm:t>
    </dgm:pt>
    <dgm:pt modelId="{75627757-1D22-4F31-A3BF-1106724C69CF}" type="parTrans" cxnId="{488AA18A-61E1-4BAA-BBF6-40920068D2E3}">
      <dgm:prSet/>
      <dgm:spPr/>
      <dgm:t>
        <a:bodyPr/>
        <a:lstStyle/>
        <a:p>
          <a:endParaRPr lang="ru-RU"/>
        </a:p>
      </dgm:t>
    </dgm:pt>
    <dgm:pt modelId="{531B0C19-48B4-4893-9612-4BCCBFC2FA3B}" type="sibTrans" cxnId="{488AA18A-61E1-4BAA-BBF6-40920068D2E3}">
      <dgm:prSet/>
      <dgm:spPr/>
      <dgm:t>
        <a:bodyPr/>
        <a:lstStyle/>
        <a:p>
          <a:endParaRPr lang="ru-RU"/>
        </a:p>
      </dgm:t>
    </dgm:pt>
    <dgm:pt modelId="{06B1F2BA-40AF-43C5-95BF-2EF4FF7F6287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неготовность  предприятий к участию в подобного рода проектах в связи с принятием ответственности за уровень подготовки студентов </a:t>
          </a:r>
          <a:endParaRPr lang="ru-RU" sz="2200" dirty="0"/>
        </a:p>
      </dgm:t>
    </dgm:pt>
    <dgm:pt modelId="{6B8FDEDA-3538-44FB-BC11-73EBEB5039A2}" type="parTrans" cxnId="{964AF70E-C417-485C-BB6E-4E28C1335C38}">
      <dgm:prSet/>
      <dgm:spPr/>
      <dgm:t>
        <a:bodyPr/>
        <a:lstStyle/>
        <a:p>
          <a:endParaRPr lang="ru-RU"/>
        </a:p>
      </dgm:t>
    </dgm:pt>
    <dgm:pt modelId="{0B1908A4-632C-4BD3-8B46-611851016D1C}" type="sibTrans" cxnId="{964AF70E-C417-485C-BB6E-4E28C1335C38}">
      <dgm:prSet/>
      <dgm:spPr/>
      <dgm:t>
        <a:bodyPr/>
        <a:lstStyle/>
        <a:p>
          <a:endParaRPr lang="ru-RU"/>
        </a:p>
      </dgm:t>
    </dgm:pt>
    <dgm:pt modelId="{0960BC12-6D2E-43F5-8864-651BA3A82724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нехватка высоко квалифицированных специалистов, способных выступать в роли наставников</a:t>
          </a:r>
          <a:endParaRPr lang="ru-RU" sz="2200" dirty="0"/>
        </a:p>
      </dgm:t>
    </dgm:pt>
    <dgm:pt modelId="{0679C1D3-44A5-430F-886D-634958156443}" type="parTrans" cxnId="{E873D920-564E-4124-B91A-046C50AE1E5A}">
      <dgm:prSet/>
      <dgm:spPr/>
      <dgm:t>
        <a:bodyPr/>
        <a:lstStyle/>
        <a:p>
          <a:endParaRPr lang="ru-RU"/>
        </a:p>
      </dgm:t>
    </dgm:pt>
    <dgm:pt modelId="{DF5E3F2B-DB05-435B-9B59-8060CF1FA962}" type="sibTrans" cxnId="{E873D920-564E-4124-B91A-046C50AE1E5A}">
      <dgm:prSet/>
      <dgm:spPr/>
      <dgm:t>
        <a:bodyPr/>
        <a:lstStyle/>
        <a:p>
          <a:endParaRPr lang="ru-RU"/>
        </a:p>
      </dgm:t>
    </dgm:pt>
    <dgm:pt modelId="{80295693-3409-40A8-8C2A-44423D99651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копирование  стиля педагогической деятельности одного педагога–наставника </a:t>
          </a:r>
          <a:endParaRPr lang="ru-RU" sz="2200" dirty="0"/>
        </a:p>
      </dgm:t>
    </dgm:pt>
    <dgm:pt modelId="{AC6A011B-8E92-47C5-9D97-F2CEFE294025}" type="parTrans" cxnId="{BDC203C0-29F8-49CE-8CAF-54D91A25AE23}">
      <dgm:prSet/>
      <dgm:spPr/>
      <dgm:t>
        <a:bodyPr/>
        <a:lstStyle/>
        <a:p>
          <a:endParaRPr lang="ru-RU"/>
        </a:p>
      </dgm:t>
    </dgm:pt>
    <dgm:pt modelId="{3D4B13E3-30FB-4449-A44A-CD7321E529F3}" type="sibTrans" cxnId="{BDC203C0-29F8-49CE-8CAF-54D91A25AE23}">
      <dgm:prSet/>
      <dgm:spPr/>
      <dgm:t>
        <a:bodyPr/>
        <a:lstStyle/>
        <a:p>
          <a:endParaRPr lang="ru-RU"/>
        </a:p>
      </dgm:t>
    </dgm:pt>
    <dgm:pt modelId="{0F0B7380-A09D-4568-9518-CF5ABC5F700D}" type="pres">
      <dgm:prSet presAssocID="{DD9060A5-52F4-4574-B33E-DAFB779079E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6C0931-E560-4244-9E92-889B75D32372}" type="pres">
      <dgm:prSet presAssocID="{06B1F2BA-40AF-43C5-95BF-2EF4FF7F6287}" presName="parentLin" presStyleCnt="0"/>
      <dgm:spPr/>
    </dgm:pt>
    <dgm:pt modelId="{531A8FB1-677E-48D9-BFEE-8486751B6473}" type="pres">
      <dgm:prSet presAssocID="{06B1F2BA-40AF-43C5-95BF-2EF4FF7F628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D78E307-C96C-4FDF-9CF8-DE9F93B79AE6}" type="pres">
      <dgm:prSet presAssocID="{06B1F2BA-40AF-43C5-95BF-2EF4FF7F6287}" presName="parentText" presStyleLbl="node1" presStyleIdx="0" presStyleCnt="4" custScaleX="142857" custScaleY="2304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BF5085-937A-4E51-A6A7-269160FEC349}" type="pres">
      <dgm:prSet presAssocID="{06B1F2BA-40AF-43C5-95BF-2EF4FF7F6287}" presName="negativeSpace" presStyleCnt="0"/>
      <dgm:spPr/>
    </dgm:pt>
    <dgm:pt modelId="{3430F086-18A8-468C-979F-AC5640A7A565}" type="pres">
      <dgm:prSet presAssocID="{06B1F2BA-40AF-43C5-95BF-2EF4FF7F6287}" presName="childText" presStyleLbl="conFgAcc1" presStyleIdx="0" presStyleCnt="4">
        <dgm:presLayoutVars>
          <dgm:bulletEnabled val="1"/>
        </dgm:presLayoutVars>
      </dgm:prSet>
      <dgm:spPr/>
    </dgm:pt>
    <dgm:pt modelId="{807F3B8E-0C3A-473A-A5C9-751DFAF9AE02}" type="pres">
      <dgm:prSet presAssocID="{0B1908A4-632C-4BD3-8B46-611851016D1C}" presName="spaceBetweenRectangles" presStyleCnt="0"/>
      <dgm:spPr/>
    </dgm:pt>
    <dgm:pt modelId="{0A582B50-AE41-44EA-88AE-6A99460128B7}" type="pres">
      <dgm:prSet presAssocID="{0960BC12-6D2E-43F5-8864-651BA3A82724}" presName="parentLin" presStyleCnt="0"/>
      <dgm:spPr/>
    </dgm:pt>
    <dgm:pt modelId="{49FB6B2E-D261-46E7-BD66-90947C393532}" type="pres">
      <dgm:prSet presAssocID="{0960BC12-6D2E-43F5-8864-651BA3A8272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FD0E76D-8D18-4704-8D58-38CF1DFE9984}" type="pres">
      <dgm:prSet presAssocID="{0960BC12-6D2E-43F5-8864-651BA3A82724}" presName="parentText" presStyleLbl="node1" presStyleIdx="1" presStyleCnt="4" custScaleX="142857" custScaleY="2280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26BD9-0318-4833-934E-DC4030AF7F0D}" type="pres">
      <dgm:prSet presAssocID="{0960BC12-6D2E-43F5-8864-651BA3A82724}" presName="negativeSpace" presStyleCnt="0"/>
      <dgm:spPr/>
    </dgm:pt>
    <dgm:pt modelId="{6B70320E-A2B7-45D9-B0E0-DB68D369B5A2}" type="pres">
      <dgm:prSet presAssocID="{0960BC12-6D2E-43F5-8864-651BA3A82724}" presName="childText" presStyleLbl="conFgAcc1" presStyleIdx="1" presStyleCnt="4">
        <dgm:presLayoutVars>
          <dgm:bulletEnabled val="1"/>
        </dgm:presLayoutVars>
      </dgm:prSet>
      <dgm:spPr/>
    </dgm:pt>
    <dgm:pt modelId="{64E83AE4-502A-474C-801C-C061AAA20A19}" type="pres">
      <dgm:prSet presAssocID="{DF5E3F2B-DB05-435B-9B59-8060CF1FA962}" presName="spaceBetweenRectangles" presStyleCnt="0"/>
      <dgm:spPr/>
    </dgm:pt>
    <dgm:pt modelId="{159721E1-4EFD-49FE-B546-125D890D41B8}" type="pres">
      <dgm:prSet presAssocID="{80295693-3409-40A8-8C2A-44423D996516}" presName="parentLin" presStyleCnt="0"/>
      <dgm:spPr/>
    </dgm:pt>
    <dgm:pt modelId="{494FA4CF-E97E-466C-B1A4-8401B97BC22C}" type="pres">
      <dgm:prSet presAssocID="{80295693-3409-40A8-8C2A-44423D996516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ED22339-6B8D-4FD8-9FEE-90E457DA1A2C}" type="pres">
      <dgm:prSet presAssocID="{80295693-3409-40A8-8C2A-44423D996516}" presName="parentText" presStyleLbl="node1" presStyleIdx="2" presStyleCnt="4" custScaleX="142857" custScaleY="2022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2969B-7B94-4A78-97DE-63022C7C82AD}" type="pres">
      <dgm:prSet presAssocID="{80295693-3409-40A8-8C2A-44423D996516}" presName="negativeSpace" presStyleCnt="0"/>
      <dgm:spPr/>
    </dgm:pt>
    <dgm:pt modelId="{9B9ABFE2-69F8-4632-9EB2-463BEE67BAAD}" type="pres">
      <dgm:prSet presAssocID="{80295693-3409-40A8-8C2A-44423D996516}" presName="childText" presStyleLbl="conFgAcc1" presStyleIdx="2" presStyleCnt="4">
        <dgm:presLayoutVars>
          <dgm:bulletEnabled val="1"/>
        </dgm:presLayoutVars>
      </dgm:prSet>
      <dgm:spPr/>
    </dgm:pt>
    <dgm:pt modelId="{735A3A89-48AD-41AF-865C-8F7EDE038B02}" type="pres">
      <dgm:prSet presAssocID="{3D4B13E3-30FB-4449-A44A-CD7321E529F3}" presName="spaceBetweenRectangles" presStyleCnt="0"/>
      <dgm:spPr/>
    </dgm:pt>
    <dgm:pt modelId="{AF28F077-E05F-4AFE-9D52-0E13EEB353E0}" type="pres">
      <dgm:prSet presAssocID="{75903052-23CF-4216-BB3F-D1F1DB1F0868}" presName="parentLin" presStyleCnt="0"/>
      <dgm:spPr/>
    </dgm:pt>
    <dgm:pt modelId="{5D3BC173-D2CE-454F-8816-2B3F52436D59}" type="pres">
      <dgm:prSet presAssocID="{75903052-23CF-4216-BB3F-D1F1DB1F0868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91A084F-B551-4909-BBDC-889D5B7DC9C0}" type="pres">
      <dgm:prSet presAssocID="{75903052-23CF-4216-BB3F-D1F1DB1F0868}" presName="parentText" presStyleLbl="node1" presStyleIdx="3" presStyleCnt="4" custScaleX="142857" custScaleY="1642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E10D2B-F2E4-465A-8868-4833B6A53156}" type="pres">
      <dgm:prSet presAssocID="{75903052-23CF-4216-BB3F-D1F1DB1F0868}" presName="negativeSpace" presStyleCnt="0"/>
      <dgm:spPr/>
    </dgm:pt>
    <dgm:pt modelId="{7FB91EE4-2D9C-45D7-944D-CB9C8D32E228}" type="pres">
      <dgm:prSet presAssocID="{75903052-23CF-4216-BB3F-D1F1DB1F086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E15EDED-F7EE-4ADC-A62F-4B5C5EB1080A}" type="presOf" srcId="{80295693-3409-40A8-8C2A-44423D996516}" destId="{494FA4CF-E97E-466C-B1A4-8401B97BC22C}" srcOrd="0" destOrd="0" presId="urn:microsoft.com/office/officeart/2005/8/layout/list1"/>
    <dgm:cxn modelId="{2F1CE6AB-5D9A-4140-AF95-9323DDDBEB29}" type="presOf" srcId="{06B1F2BA-40AF-43C5-95BF-2EF4FF7F6287}" destId="{5D78E307-C96C-4FDF-9CF8-DE9F93B79AE6}" srcOrd="1" destOrd="0" presId="urn:microsoft.com/office/officeart/2005/8/layout/list1"/>
    <dgm:cxn modelId="{488AA18A-61E1-4BAA-BBF6-40920068D2E3}" srcId="{DD9060A5-52F4-4574-B33E-DAFB779079E3}" destId="{75903052-23CF-4216-BB3F-D1F1DB1F0868}" srcOrd="3" destOrd="0" parTransId="{75627757-1D22-4F31-A3BF-1106724C69CF}" sibTransId="{531B0C19-48B4-4893-9612-4BCCBFC2FA3B}"/>
    <dgm:cxn modelId="{E873D920-564E-4124-B91A-046C50AE1E5A}" srcId="{DD9060A5-52F4-4574-B33E-DAFB779079E3}" destId="{0960BC12-6D2E-43F5-8864-651BA3A82724}" srcOrd="1" destOrd="0" parTransId="{0679C1D3-44A5-430F-886D-634958156443}" sibTransId="{DF5E3F2B-DB05-435B-9B59-8060CF1FA962}"/>
    <dgm:cxn modelId="{BDC203C0-29F8-49CE-8CAF-54D91A25AE23}" srcId="{DD9060A5-52F4-4574-B33E-DAFB779079E3}" destId="{80295693-3409-40A8-8C2A-44423D996516}" srcOrd="2" destOrd="0" parTransId="{AC6A011B-8E92-47C5-9D97-F2CEFE294025}" sibTransId="{3D4B13E3-30FB-4449-A44A-CD7321E529F3}"/>
    <dgm:cxn modelId="{4126EA1E-2E2D-4607-A847-BFCA3986FDC2}" type="presOf" srcId="{0960BC12-6D2E-43F5-8864-651BA3A82724}" destId="{5FD0E76D-8D18-4704-8D58-38CF1DFE9984}" srcOrd="1" destOrd="0" presId="urn:microsoft.com/office/officeart/2005/8/layout/list1"/>
    <dgm:cxn modelId="{F7F7D3B7-CC68-4FF9-BB48-F361509F6CC0}" type="presOf" srcId="{75903052-23CF-4216-BB3F-D1F1DB1F0868}" destId="{591A084F-B551-4909-BBDC-889D5B7DC9C0}" srcOrd="1" destOrd="0" presId="urn:microsoft.com/office/officeart/2005/8/layout/list1"/>
    <dgm:cxn modelId="{336ABBFD-2940-4430-A606-5D9E46E53BEA}" type="presOf" srcId="{DD9060A5-52F4-4574-B33E-DAFB779079E3}" destId="{0F0B7380-A09D-4568-9518-CF5ABC5F700D}" srcOrd="0" destOrd="0" presId="urn:microsoft.com/office/officeart/2005/8/layout/list1"/>
    <dgm:cxn modelId="{DD583A3B-615F-4AA8-84E0-0FB9CEF13A09}" type="presOf" srcId="{0960BC12-6D2E-43F5-8864-651BA3A82724}" destId="{49FB6B2E-D261-46E7-BD66-90947C393532}" srcOrd="0" destOrd="0" presId="urn:microsoft.com/office/officeart/2005/8/layout/list1"/>
    <dgm:cxn modelId="{8752B69F-E7A3-4197-A3D0-93AF51B3688E}" type="presOf" srcId="{75903052-23CF-4216-BB3F-D1F1DB1F0868}" destId="{5D3BC173-D2CE-454F-8816-2B3F52436D59}" srcOrd="0" destOrd="0" presId="urn:microsoft.com/office/officeart/2005/8/layout/list1"/>
    <dgm:cxn modelId="{964AF70E-C417-485C-BB6E-4E28C1335C38}" srcId="{DD9060A5-52F4-4574-B33E-DAFB779079E3}" destId="{06B1F2BA-40AF-43C5-95BF-2EF4FF7F6287}" srcOrd="0" destOrd="0" parTransId="{6B8FDEDA-3538-44FB-BC11-73EBEB5039A2}" sibTransId="{0B1908A4-632C-4BD3-8B46-611851016D1C}"/>
    <dgm:cxn modelId="{5CF5224D-3A67-406A-801B-7E99AB4684B9}" type="presOf" srcId="{80295693-3409-40A8-8C2A-44423D996516}" destId="{FED22339-6B8D-4FD8-9FEE-90E457DA1A2C}" srcOrd="1" destOrd="0" presId="urn:microsoft.com/office/officeart/2005/8/layout/list1"/>
    <dgm:cxn modelId="{4D024FF9-CC7F-4A10-99B4-83E8631AFBA6}" type="presOf" srcId="{06B1F2BA-40AF-43C5-95BF-2EF4FF7F6287}" destId="{531A8FB1-677E-48D9-BFEE-8486751B6473}" srcOrd="0" destOrd="0" presId="urn:microsoft.com/office/officeart/2005/8/layout/list1"/>
    <dgm:cxn modelId="{14196232-5B09-4039-8463-307E8352E58A}" type="presParOf" srcId="{0F0B7380-A09D-4568-9518-CF5ABC5F700D}" destId="{596C0931-E560-4244-9E92-889B75D32372}" srcOrd="0" destOrd="0" presId="urn:microsoft.com/office/officeart/2005/8/layout/list1"/>
    <dgm:cxn modelId="{5582AB02-1034-44DA-A9F9-80C7D153E066}" type="presParOf" srcId="{596C0931-E560-4244-9E92-889B75D32372}" destId="{531A8FB1-677E-48D9-BFEE-8486751B6473}" srcOrd="0" destOrd="0" presId="urn:microsoft.com/office/officeart/2005/8/layout/list1"/>
    <dgm:cxn modelId="{AC4D3291-56F6-47AD-BBE1-682655F2CFBE}" type="presParOf" srcId="{596C0931-E560-4244-9E92-889B75D32372}" destId="{5D78E307-C96C-4FDF-9CF8-DE9F93B79AE6}" srcOrd="1" destOrd="0" presId="urn:microsoft.com/office/officeart/2005/8/layout/list1"/>
    <dgm:cxn modelId="{7E904559-4917-43E3-9E5E-B5E06E9076B4}" type="presParOf" srcId="{0F0B7380-A09D-4568-9518-CF5ABC5F700D}" destId="{EFBF5085-937A-4E51-A6A7-269160FEC349}" srcOrd="1" destOrd="0" presId="urn:microsoft.com/office/officeart/2005/8/layout/list1"/>
    <dgm:cxn modelId="{A02BCECE-7B4E-4BAE-A2A1-98A6211C8A78}" type="presParOf" srcId="{0F0B7380-A09D-4568-9518-CF5ABC5F700D}" destId="{3430F086-18A8-468C-979F-AC5640A7A565}" srcOrd="2" destOrd="0" presId="urn:microsoft.com/office/officeart/2005/8/layout/list1"/>
    <dgm:cxn modelId="{70031784-7EFC-4819-8B2A-DF6FD7D8427F}" type="presParOf" srcId="{0F0B7380-A09D-4568-9518-CF5ABC5F700D}" destId="{807F3B8E-0C3A-473A-A5C9-751DFAF9AE02}" srcOrd="3" destOrd="0" presId="urn:microsoft.com/office/officeart/2005/8/layout/list1"/>
    <dgm:cxn modelId="{BB61E23A-8BC5-4548-A717-89FF8898886A}" type="presParOf" srcId="{0F0B7380-A09D-4568-9518-CF5ABC5F700D}" destId="{0A582B50-AE41-44EA-88AE-6A99460128B7}" srcOrd="4" destOrd="0" presId="urn:microsoft.com/office/officeart/2005/8/layout/list1"/>
    <dgm:cxn modelId="{63DCA8DA-8E88-4BCB-971E-A47F66E8315A}" type="presParOf" srcId="{0A582B50-AE41-44EA-88AE-6A99460128B7}" destId="{49FB6B2E-D261-46E7-BD66-90947C393532}" srcOrd="0" destOrd="0" presId="urn:microsoft.com/office/officeart/2005/8/layout/list1"/>
    <dgm:cxn modelId="{099BBE08-9242-4449-8291-E6A1EEC6782A}" type="presParOf" srcId="{0A582B50-AE41-44EA-88AE-6A99460128B7}" destId="{5FD0E76D-8D18-4704-8D58-38CF1DFE9984}" srcOrd="1" destOrd="0" presId="urn:microsoft.com/office/officeart/2005/8/layout/list1"/>
    <dgm:cxn modelId="{0C9045BA-90CE-41C0-8195-F5E2B723FA59}" type="presParOf" srcId="{0F0B7380-A09D-4568-9518-CF5ABC5F700D}" destId="{52926BD9-0318-4833-934E-DC4030AF7F0D}" srcOrd="5" destOrd="0" presId="urn:microsoft.com/office/officeart/2005/8/layout/list1"/>
    <dgm:cxn modelId="{90CA4405-29D7-4E1E-8E5D-6064863804EF}" type="presParOf" srcId="{0F0B7380-A09D-4568-9518-CF5ABC5F700D}" destId="{6B70320E-A2B7-45D9-B0E0-DB68D369B5A2}" srcOrd="6" destOrd="0" presId="urn:microsoft.com/office/officeart/2005/8/layout/list1"/>
    <dgm:cxn modelId="{8193BD91-0BE8-4D25-B819-7253110319F2}" type="presParOf" srcId="{0F0B7380-A09D-4568-9518-CF5ABC5F700D}" destId="{64E83AE4-502A-474C-801C-C061AAA20A19}" srcOrd="7" destOrd="0" presId="urn:microsoft.com/office/officeart/2005/8/layout/list1"/>
    <dgm:cxn modelId="{88AB1D7C-70D8-432A-A4F4-FDC9DA4B3486}" type="presParOf" srcId="{0F0B7380-A09D-4568-9518-CF5ABC5F700D}" destId="{159721E1-4EFD-49FE-B546-125D890D41B8}" srcOrd="8" destOrd="0" presId="urn:microsoft.com/office/officeart/2005/8/layout/list1"/>
    <dgm:cxn modelId="{45CCE172-D5D1-4FB4-8B27-EDF661F6811A}" type="presParOf" srcId="{159721E1-4EFD-49FE-B546-125D890D41B8}" destId="{494FA4CF-E97E-466C-B1A4-8401B97BC22C}" srcOrd="0" destOrd="0" presId="urn:microsoft.com/office/officeart/2005/8/layout/list1"/>
    <dgm:cxn modelId="{B2A61F9C-1D59-4CD5-972C-972154F53A48}" type="presParOf" srcId="{159721E1-4EFD-49FE-B546-125D890D41B8}" destId="{FED22339-6B8D-4FD8-9FEE-90E457DA1A2C}" srcOrd="1" destOrd="0" presId="urn:microsoft.com/office/officeart/2005/8/layout/list1"/>
    <dgm:cxn modelId="{A2ABD909-0511-4054-AEB4-660A1B08F893}" type="presParOf" srcId="{0F0B7380-A09D-4568-9518-CF5ABC5F700D}" destId="{58B2969B-7B94-4A78-97DE-63022C7C82AD}" srcOrd="9" destOrd="0" presId="urn:microsoft.com/office/officeart/2005/8/layout/list1"/>
    <dgm:cxn modelId="{60B1E5BE-1FA9-4385-A16A-8AD09D15AC3A}" type="presParOf" srcId="{0F0B7380-A09D-4568-9518-CF5ABC5F700D}" destId="{9B9ABFE2-69F8-4632-9EB2-463BEE67BAAD}" srcOrd="10" destOrd="0" presId="urn:microsoft.com/office/officeart/2005/8/layout/list1"/>
    <dgm:cxn modelId="{AEE053D2-F73F-4369-830D-FF896C705729}" type="presParOf" srcId="{0F0B7380-A09D-4568-9518-CF5ABC5F700D}" destId="{735A3A89-48AD-41AF-865C-8F7EDE038B02}" srcOrd="11" destOrd="0" presId="urn:microsoft.com/office/officeart/2005/8/layout/list1"/>
    <dgm:cxn modelId="{F8644F15-D0E5-46CC-B7AD-3AEE21F29461}" type="presParOf" srcId="{0F0B7380-A09D-4568-9518-CF5ABC5F700D}" destId="{AF28F077-E05F-4AFE-9D52-0E13EEB353E0}" srcOrd="12" destOrd="0" presId="urn:microsoft.com/office/officeart/2005/8/layout/list1"/>
    <dgm:cxn modelId="{C02FAE1A-4C37-44C7-B38E-905914D51963}" type="presParOf" srcId="{AF28F077-E05F-4AFE-9D52-0E13EEB353E0}" destId="{5D3BC173-D2CE-454F-8816-2B3F52436D59}" srcOrd="0" destOrd="0" presId="urn:microsoft.com/office/officeart/2005/8/layout/list1"/>
    <dgm:cxn modelId="{768AC28C-566F-4190-BB71-6A6A6905DC61}" type="presParOf" srcId="{AF28F077-E05F-4AFE-9D52-0E13EEB353E0}" destId="{591A084F-B551-4909-BBDC-889D5B7DC9C0}" srcOrd="1" destOrd="0" presId="urn:microsoft.com/office/officeart/2005/8/layout/list1"/>
    <dgm:cxn modelId="{7576E3FB-A2AF-413F-8387-6C610ED7AFB0}" type="presParOf" srcId="{0F0B7380-A09D-4568-9518-CF5ABC5F700D}" destId="{95E10D2B-F2E4-465A-8868-4833B6A53156}" srcOrd="13" destOrd="0" presId="urn:microsoft.com/office/officeart/2005/8/layout/list1"/>
    <dgm:cxn modelId="{70991754-F9F4-4A76-A8AB-F57DCD3AB9F0}" type="presParOf" srcId="{0F0B7380-A09D-4568-9518-CF5ABC5F700D}" destId="{7FB91EE4-2D9C-45D7-944D-CB9C8D32E22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303973-20CD-4DFB-B7FF-BBFD83DC776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8DB9ED-257F-42CB-A125-811AB9ED3780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Планирование</a:t>
          </a:r>
          <a:endParaRPr lang="ru-RU" dirty="0"/>
        </a:p>
      </dgm:t>
    </dgm:pt>
    <dgm:pt modelId="{3093DE8C-6BC1-4B19-A4AF-3E81AD8B4651}" type="parTrans" cxnId="{528C867D-560F-4A6A-A30F-867CA917690F}">
      <dgm:prSet/>
      <dgm:spPr/>
      <dgm:t>
        <a:bodyPr/>
        <a:lstStyle/>
        <a:p>
          <a:endParaRPr lang="ru-RU"/>
        </a:p>
      </dgm:t>
    </dgm:pt>
    <dgm:pt modelId="{C7D5A60F-50B6-4488-A57B-4A41CA1BDDCF}" type="sibTrans" cxnId="{528C867D-560F-4A6A-A30F-867CA917690F}">
      <dgm:prSet/>
      <dgm:spPr/>
      <dgm:t>
        <a:bodyPr/>
        <a:lstStyle/>
        <a:p>
          <a:endParaRPr lang="ru-RU"/>
        </a:p>
      </dgm:t>
    </dgm:pt>
    <dgm:pt modelId="{72063BAC-72C8-4801-91EA-297E63A7F91B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Подготовка</a:t>
          </a:r>
          <a:endParaRPr lang="ru-RU" dirty="0"/>
        </a:p>
      </dgm:t>
    </dgm:pt>
    <dgm:pt modelId="{F387E871-11EB-4787-B651-E82F05FC5B1E}" type="parTrans" cxnId="{E47BC91E-FCFC-4F69-912B-BF5E4512A40E}">
      <dgm:prSet/>
      <dgm:spPr/>
      <dgm:t>
        <a:bodyPr/>
        <a:lstStyle/>
        <a:p>
          <a:endParaRPr lang="ru-RU"/>
        </a:p>
      </dgm:t>
    </dgm:pt>
    <dgm:pt modelId="{07E2B3BE-F7B7-4B91-A2ED-769AA56D7A35}" type="sibTrans" cxnId="{E47BC91E-FCFC-4F69-912B-BF5E4512A40E}">
      <dgm:prSet/>
      <dgm:spPr/>
      <dgm:t>
        <a:bodyPr/>
        <a:lstStyle/>
        <a:p>
          <a:endParaRPr lang="ru-RU"/>
        </a:p>
      </dgm:t>
    </dgm:pt>
    <dgm:pt modelId="{27E05EC5-BC42-4541-B753-9D29F6DE1EAC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Реализация</a:t>
          </a:r>
          <a:endParaRPr lang="ru-RU" dirty="0"/>
        </a:p>
      </dgm:t>
    </dgm:pt>
    <dgm:pt modelId="{F005AAB7-0DFE-4CE4-A032-F73A12E22491}" type="parTrans" cxnId="{34E27334-1B3D-45D5-B0D1-86D96758607B}">
      <dgm:prSet/>
      <dgm:spPr/>
      <dgm:t>
        <a:bodyPr/>
        <a:lstStyle/>
        <a:p>
          <a:endParaRPr lang="ru-RU"/>
        </a:p>
      </dgm:t>
    </dgm:pt>
    <dgm:pt modelId="{31D7AB3D-6621-4BE9-A6CC-97B9A9CC1DB3}" type="sibTrans" cxnId="{34E27334-1B3D-45D5-B0D1-86D96758607B}">
      <dgm:prSet/>
      <dgm:spPr/>
      <dgm:t>
        <a:bodyPr/>
        <a:lstStyle/>
        <a:p>
          <a:endParaRPr lang="ru-RU"/>
        </a:p>
      </dgm:t>
    </dgm:pt>
    <dgm:pt modelId="{8346C346-A7CB-4266-93D4-DF94C52C295E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Контроль и оценка</a:t>
          </a:r>
          <a:endParaRPr lang="ru-RU" dirty="0"/>
        </a:p>
      </dgm:t>
    </dgm:pt>
    <dgm:pt modelId="{3AC05A6A-4C25-40DE-9731-E8ACAB482886}" type="parTrans" cxnId="{C5A2FD08-F338-4481-B8C0-DEA478E99FF7}">
      <dgm:prSet/>
      <dgm:spPr/>
      <dgm:t>
        <a:bodyPr/>
        <a:lstStyle/>
        <a:p>
          <a:endParaRPr lang="ru-RU"/>
        </a:p>
      </dgm:t>
    </dgm:pt>
    <dgm:pt modelId="{4AEFA61D-EEED-4AA5-A2A9-1A29096D01F8}" type="sibTrans" cxnId="{C5A2FD08-F338-4481-B8C0-DEA478E99FF7}">
      <dgm:prSet/>
      <dgm:spPr/>
      <dgm:t>
        <a:bodyPr/>
        <a:lstStyle/>
        <a:p>
          <a:endParaRPr lang="ru-RU"/>
        </a:p>
      </dgm:t>
    </dgm:pt>
    <dgm:pt modelId="{A7D03658-2593-4BF0-A748-FB5AD83C79CD}" type="pres">
      <dgm:prSet presAssocID="{B8303973-20CD-4DFB-B7FF-BBFD83DC77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0A884E-DDFA-4B3A-AEF3-7A53BC89E9F3}" type="pres">
      <dgm:prSet presAssocID="{FE8DB9ED-257F-42CB-A125-811AB9ED3780}" presName="parentLin" presStyleCnt="0"/>
      <dgm:spPr/>
    </dgm:pt>
    <dgm:pt modelId="{7C09E4F4-551F-479A-859B-544D0A2DF2AF}" type="pres">
      <dgm:prSet presAssocID="{FE8DB9ED-257F-42CB-A125-811AB9ED378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5CFF19C-2067-4B5E-B331-81F77BE64CD2}" type="pres">
      <dgm:prSet presAssocID="{FE8DB9ED-257F-42CB-A125-811AB9ED378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63ED4-7E49-43CE-9898-B1835F15C02B}" type="pres">
      <dgm:prSet presAssocID="{FE8DB9ED-257F-42CB-A125-811AB9ED3780}" presName="negativeSpace" presStyleCnt="0"/>
      <dgm:spPr/>
    </dgm:pt>
    <dgm:pt modelId="{52FA79A1-2D6E-470F-84A0-0F06B44A8322}" type="pres">
      <dgm:prSet presAssocID="{FE8DB9ED-257F-42CB-A125-811AB9ED3780}" presName="childText" presStyleLbl="conFgAcc1" presStyleIdx="0" presStyleCnt="4" custLinFactNeighborX="1376" custLinFactNeighborY="20944">
        <dgm:presLayoutVars>
          <dgm:bulletEnabled val="1"/>
        </dgm:presLayoutVars>
      </dgm:prSet>
      <dgm:spPr/>
    </dgm:pt>
    <dgm:pt modelId="{4FCB5F65-F346-4EA3-B4DD-34DD1F9C7F9A}" type="pres">
      <dgm:prSet presAssocID="{C7D5A60F-50B6-4488-A57B-4A41CA1BDDCF}" presName="spaceBetweenRectangles" presStyleCnt="0"/>
      <dgm:spPr/>
    </dgm:pt>
    <dgm:pt modelId="{05F09304-FD59-4E7D-AD2E-4B86763A9CF6}" type="pres">
      <dgm:prSet presAssocID="{72063BAC-72C8-4801-91EA-297E63A7F91B}" presName="parentLin" presStyleCnt="0"/>
      <dgm:spPr/>
    </dgm:pt>
    <dgm:pt modelId="{22569597-7AFE-48AE-8128-EF05B7394871}" type="pres">
      <dgm:prSet presAssocID="{72063BAC-72C8-4801-91EA-297E63A7F91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49E063F-C87E-41E2-A3AD-6B13121D32EB}" type="pres">
      <dgm:prSet presAssocID="{72063BAC-72C8-4801-91EA-297E63A7F91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B70858-BD42-4E59-8D82-723735C4B436}" type="pres">
      <dgm:prSet presAssocID="{72063BAC-72C8-4801-91EA-297E63A7F91B}" presName="negativeSpace" presStyleCnt="0"/>
      <dgm:spPr/>
    </dgm:pt>
    <dgm:pt modelId="{407E1456-B040-4C58-AB96-7C8D36FAD2B0}" type="pres">
      <dgm:prSet presAssocID="{72063BAC-72C8-4801-91EA-297E63A7F91B}" presName="childText" presStyleLbl="conFgAcc1" presStyleIdx="1" presStyleCnt="4">
        <dgm:presLayoutVars>
          <dgm:bulletEnabled val="1"/>
        </dgm:presLayoutVars>
      </dgm:prSet>
      <dgm:spPr/>
    </dgm:pt>
    <dgm:pt modelId="{24ADA879-B227-4723-881D-4BC64B291C66}" type="pres">
      <dgm:prSet presAssocID="{07E2B3BE-F7B7-4B91-A2ED-769AA56D7A35}" presName="spaceBetweenRectangles" presStyleCnt="0"/>
      <dgm:spPr/>
    </dgm:pt>
    <dgm:pt modelId="{79FDF262-9E8F-4F9F-B8BB-E5C99FAEC993}" type="pres">
      <dgm:prSet presAssocID="{27E05EC5-BC42-4541-B753-9D29F6DE1EAC}" presName="parentLin" presStyleCnt="0"/>
      <dgm:spPr/>
    </dgm:pt>
    <dgm:pt modelId="{0EF78C2E-1E86-4106-AA69-E18CE9E4BDB7}" type="pres">
      <dgm:prSet presAssocID="{27E05EC5-BC42-4541-B753-9D29F6DE1EAC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854B413-8536-4DC2-B639-D407E5324E8C}" type="pres">
      <dgm:prSet presAssocID="{27E05EC5-BC42-4541-B753-9D29F6DE1EA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460C7-4B42-4EC8-A0E8-CD1D62C8F20D}" type="pres">
      <dgm:prSet presAssocID="{27E05EC5-BC42-4541-B753-9D29F6DE1EAC}" presName="negativeSpace" presStyleCnt="0"/>
      <dgm:spPr/>
    </dgm:pt>
    <dgm:pt modelId="{EC2D3B70-3045-4BE9-9BC7-C40C3B842D53}" type="pres">
      <dgm:prSet presAssocID="{27E05EC5-BC42-4541-B753-9D29F6DE1EAC}" presName="childText" presStyleLbl="conFgAcc1" presStyleIdx="2" presStyleCnt="4">
        <dgm:presLayoutVars>
          <dgm:bulletEnabled val="1"/>
        </dgm:presLayoutVars>
      </dgm:prSet>
      <dgm:spPr/>
    </dgm:pt>
    <dgm:pt modelId="{4B51554E-2A5F-4EE6-9149-B6C12505FF7E}" type="pres">
      <dgm:prSet presAssocID="{31D7AB3D-6621-4BE9-A6CC-97B9A9CC1DB3}" presName="spaceBetweenRectangles" presStyleCnt="0"/>
      <dgm:spPr/>
    </dgm:pt>
    <dgm:pt modelId="{4E741739-A645-4D4D-A4FB-995CFF9BD6B6}" type="pres">
      <dgm:prSet presAssocID="{8346C346-A7CB-4266-93D4-DF94C52C295E}" presName="parentLin" presStyleCnt="0"/>
      <dgm:spPr/>
    </dgm:pt>
    <dgm:pt modelId="{AE6F88D9-1F27-4311-8F99-CCC3AC8243AE}" type="pres">
      <dgm:prSet presAssocID="{8346C346-A7CB-4266-93D4-DF94C52C295E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ACFC0B1-94FF-4C67-9E7C-BF773E8A89B4}" type="pres">
      <dgm:prSet presAssocID="{8346C346-A7CB-4266-93D4-DF94C52C295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1239D3-1F1B-44D8-BA33-87463ADCC38B}" type="pres">
      <dgm:prSet presAssocID="{8346C346-A7CB-4266-93D4-DF94C52C295E}" presName="negativeSpace" presStyleCnt="0"/>
      <dgm:spPr/>
    </dgm:pt>
    <dgm:pt modelId="{9FE25063-E5AF-4573-9D21-8B045658F8AD}" type="pres">
      <dgm:prSet presAssocID="{8346C346-A7CB-4266-93D4-DF94C52C295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15EB97A-DE03-4380-B204-CD1F1F4FAB68}" type="presOf" srcId="{FE8DB9ED-257F-42CB-A125-811AB9ED3780}" destId="{7C09E4F4-551F-479A-859B-544D0A2DF2AF}" srcOrd="0" destOrd="0" presId="urn:microsoft.com/office/officeart/2005/8/layout/list1"/>
    <dgm:cxn modelId="{1B7233FC-BC6B-4AA8-8A08-62BC25CE132E}" type="presOf" srcId="{27E05EC5-BC42-4541-B753-9D29F6DE1EAC}" destId="{6854B413-8536-4DC2-B639-D407E5324E8C}" srcOrd="1" destOrd="0" presId="urn:microsoft.com/office/officeart/2005/8/layout/list1"/>
    <dgm:cxn modelId="{34E27334-1B3D-45D5-B0D1-86D96758607B}" srcId="{B8303973-20CD-4DFB-B7FF-BBFD83DC7769}" destId="{27E05EC5-BC42-4541-B753-9D29F6DE1EAC}" srcOrd="2" destOrd="0" parTransId="{F005AAB7-0DFE-4CE4-A032-F73A12E22491}" sibTransId="{31D7AB3D-6621-4BE9-A6CC-97B9A9CC1DB3}"/>
    <dgm:cxn modelId="{916CA9D8-5610-47BA-A589-E22AB59BD2A2}" type="presOf" srcId="{8346C346-A7CB-4266-93D4-DF94C52C295E}" destId="{AE6F88D9-1F27-4311-8F99-CCC3AC8243AE}" srcOrd="0" destOrd="0" presId="urn:microsoft.com/office/officeart/2005/8/layout/list1"/>
    <dgm:cxn modelId="{F4595261-FBD4-4BAA-8B96-2495171CE87C}" type="presOf" srcId="{8346C346-A7CB-4266-93D4-DF94C52C295E}" destId="{5ACFC0B1-94FF-4C67-9E7C-BF773E8A89B4}" srcOrd="1" destOrd="0" presId="urn:microsoft.com/office/officeart/2005/8/layout/list1"/>
    <dgm:cxn modelId="{C28794CC-5FE6-4E63-9FF8-48ED3EE36A42}" type="presOf" srcId="{B8303973-20CD-4DFB-B7FF-BBFD83DC7769}" destId="{A7D03658-2593-4BF0-A748-FB5AD83C79CD}" srcOrd="0" destOrd="0" presId="urn:microsoft.com/office/officeart/2005/8/layout/list1"/>
    <dgm:cxn modelId="{E47BC91E-FCFC-4F69-912B-BF5E4512A40E}" srcId="{B8303973-20CD-4DFB-B7FF-BBFD83DC7769}" destId="{72063BAC-72C8-4801-91EA-297E63A7F91B}" srcOrd="1" destOrd="0" parTransId="{F387E871-11EB-4787-B651-E82F05FC5B1E}" sibTransId="{07E2B3BE-F7B7-4B91-A2ED-769AA56D7A35}"/>
    <dgm:cxn modelId="{528C867D-560F-4A6A-A30F-867CA917690F}" srcId="{B8303973-20CD-4DFB-B7FF-BBFD83DC7769}" destId="{FE8DB9ED-257F-42CB-A125-811AB9ED3780}" srcOrd="0" destOrd="0" parTransId="{3093DE8C-6BC1-4B19-A4AF-3E81AD8B4651}" sibTransId="{C7D5A60F-50B6-4488-A57B-4A41CA1BDDCF}"/>
    <dgm:cxn modelId="{FC29CBDB-3367-47DE-96A4-9C023443574C}" type="presOf" srcId="{72063BAC-72C8-4801-91EA-297E63A7F91B}" destId="{22569597-7AFE-48AE-8128-EF05B7394871}" srcOrd="0" destOrd="0" presId="urn:microsoft.com/office/officeart/2005/8/layout/list1"/>
    <dgm:cxn modelId="{B6CCC0ED-374D-47FE-994B-D5150BB6CB6C}" type="presOf" srcId="{27E05EC5-BC42-4541-B753-9D29F6DE1EAC}" destId="{0EF78C2E-1E86-4106-AA69-E18CE9E4BDB7}" srcOrd="0" destOrd="0" presId="urn:microsoft.com/office/officeart/2005/8/layout/list1"/>
    <dgm:cxn modelId="{7988398D-D407-4EAA-B0D0-0BE796719D12}" type="presOf" srcId="{FE8DB9ED-257F-42CB-A125-811AB9ED3780}" destId="{45CFF19C-2067-4B5E-B331-81F77BE64CD2}" srcOrd="1" destOrd="0" presId="urn:microsoft.com/office/officeart/2005/8/layout/list1"/>
    <dgm:cxn modelId="{C5A2FD08-F338-4481-B8C0-DEA478E99FF7}" srcId="{B8303973-20CD-4DFB-B7FF-BBFD83DC7769}" destId="{8346C346-A7CB-4266-93D4-DF94C52C295E}" srcOrd="3" destOrd="0" parTransId="{3AC05A6A-4C25-40DE-9731-E8ACAB482886}" sibTransId="{4AEFA61D-EEED-4AA5-A2A9-1A29096D01F8}"/>
    <dgm:cxn modelId="{F4D808C7-0FD0-43E8-85E3-E3C4D4D6561A}" type="presOf" srcId="{72063BAC-72C8-4801-91EA-297E63A7F91B}" destId="{849E063F-C87E-41E2-A3AD-6B13121D32EB}" srcOrd="1" destOrd="0" presId="urn:microsoft.com/office/officeart/2005/8/layout/list1"/>
    <dgm:cxn modelId="{6CA19F73-4FC5-413C-B01B-666334F1CA86}" type="presParOf" srcId="{A7D03658-2593-4BF0-A748-FB5AD83C79CD}" destId="{930A884E-DDFA-4B3A-AEF3-7A53BC89E9F3}" srcOrd="0" destOrd="0" presId="urn:microsoft.com/office/officeart/2005/8/layout/list1"/>
    <dgm:cxn modelId="{6415F560-5790-4503-8D0A-236D2327285D}" type="presParOf" srcId="{930A884E-DDFA-4B3A-AEF3-7A53BC89E9F3}" destId="{7C09E4F4-551F-479A-859B-544D0A2DF2AF}" srcOrd="0" destOrd="0" presId="urn:microsoft.com/office/officeart/2005/8/layout/list1"/>
    <dgm:cxn modelId="{17E21201-1AF0-4DE8-925D-29B0DFD46A8D}" type="presParOf" srcId="{930A884E-DDFA-4B3A-AEF3-7A53BC89E9F3}" destId="{45CFF19C-2067-4B5E-B331-81F77BE64CD2}" srcOrd="1" destOrd="0" presId="urn:microsoft.com/office/officeart/2005/8/layout/list1"/>
    <dgm:cxn modelId="{02E696DA-7175-4CF6-957C-830278854F26}" type="presParOf" srcId="{A7D03658-2593-4BF0-A748-FB5AD83C79CD}" destId="{75F63ED4-7E49-43CE-9898-B1835F15C02B}" srcOrd="1" destOrd="0" presId="urn:microsoft.com/office/officeart/2005/8/layout/list1"/>
    <dgm:cxn modelId="{27AE3782-F94A-4719-B7A4-C8B112703DF4}" type="presParOf" srcId="{A7D03658-2593-4BF0-A748-FB5AD83C79CD}" destId="{52FA79A1-2D6E-470F-84A0-0F06B44A8322}" srcOrd="2" destOrd="0" presId="urn:microsoft.com/office/officeart/2005/8/layout/list1"/>
    <dgm:cxn modelId="{D9915A9E-139A-4E95-A89D-2A4160199055}" type="presParOf" srcId="{A7D03658-2593-4BF0-A748-FB5AD83C79CD}" destId="{4FCB5F65-F346-4EA3-B4DD-34DD1F9C7F9A}" srcOrd="3" destOrd="0" presId="urn:microsoft.com/office/officeart/2005/8/layout/list1"/>
    <dgm:cxn modelId="{ADB854C8-78F7-4A90-AE15-85CD102E3B08}" type="presParOf" srcId="{A7D03658-2593-4BF0-A748-FB5AD83C79CD}" destId="{05F09304-FD59-4E7D-AD2E-4B86763A9CF6}" srcOrd="4" destOrd="0" presId="urn:microsoft.com/office/officeart/2005/8/layout/list1"/>
    <dgm:cxn modelId="{AAE63C72-C69D-4269-AE50-B67817D4B8D2}" type="presParOf" srcId="{05F09304-FD59-4E7D-AD2E-4B86763A9CF6}" destId="{22569597-7AFE-48AE-8128-EF05B7394871}" srcOrd="0" destOrd="0" presId="urn:microsoft.com/office/officeart/2005/8/layout/list1"/>
    <dgm:cxn modelId="{5D29E104-7785-42E7-9899-51BF0315C85A}" type="presParOf" srcId="{05F09304-FD59-4E7D-AD2E-4B86763A9CF6}" destId="{849E063F-C87E-41E2-A3AD-6B13121D32EB}" srcOrd="1" destOrd="0" presId="urn:microsoft.com/office/officeart/2005/8/layout/list1"/>
    <dgm:cxn modelId="{2366AF3C-3FBC-4BDD-84D2-70E361FD36F0}" type="presParOf" srcId="{A7D03658-2593-4BF0-A748-FB5AD83C79CD}" destId="{51B70858-BD42-4E59-8D82-723735C4B436}" srcOrd="5" destOrd="0" presId="urn:microsoft.com/office/officeart/2005/8/layout/list1"/>
    <dgm:cxn modelId="{88DECE8C-5C66-42D3-8CBE-245D359DBC44}" type="presParOf" srcId="{A7D03658-2593-4BF0-A748-FB5AD83C79CD}" destId="{407E1456-B040-4C58-AB96-7C8D36FAD2B0}" srcOrd="6" destOrd="0" presId="urn:microsoft.com/office/officeart/2005/8/layout/list1"/>
    <dgm:cxn modelId="{95D5908F-482B-4A34-A3AE-B97E2BF50C2B}" type="presParOf" srcId="{A7D03658-2593-4BF0-A748-FB5AD83C79CD}" destId="{24ADA879-B227-4723-881D-4BC64B291C66}" srcOrd="7" destOrd="0" presId="urn:microsoft.com/office/officeart/2005/8/layout/list1"/>
    <dgm:cxn modelId="{F6D56A76-323B-440E-8ABA-57E73C2E5900}" type="presParOf" srcId="{A7D03658-2593-4BF0-A748-FB5AD83C79CD}" destId="{79FDF262-9E8F-4F9F-B8BB-E5C99FAEC993}" srcOrd="8" destOrd="0" presId="urn:microsoft.com/office/officeart/2005/8/layout/list1"/>
    <dgm:cxn modelId="{396442B9-8799-45DF-8B29-D97C09E3BCDB}" type="presParOf" srcId="{79FDF262-9E8F-4F9F-B8BB-E5C99FAEC993}" destId="{0EF78C2E-1E86-4106-AA69-E18CE9E4BDB7}" srcOrd="0" destOrd="0" presId="urn:microsoft.com/office/officeart/2005/8/layout/list1"/>
    <dgm:cxn modelId="{D95F721F-71ED-4074-ACC1-594CB6BE6645}" type="presParOf" srcId="{79FDF262-9E8F-4F9F-B8BB-E5C99FAEC993}" destId="{6854B413-8536-4DC2-B639-D407E5324E8C}" srcOrd="1" destOrd="0" presId="urn:microsoft.com/office/officeart/2005/8/layout/list1"/>
    <dgm:cxn modelId="{9C3EBBA5-C652-44F5-91F6-1B33BB994CBA}" type="presParOf" srcId="{A7D03658-2593-4BF0-A748-FB5AD83C79CD}" destId="{DB3460C7-4B42-4EC8-A0E8-CD1D62C8F20D}" srcOrd="9" destOrd="0" presId="urn:microsoft.com/office/officeart/2005/8/layout/list1"/>
    <dgm:cxn modelId="{E678105B-E5B8-4194-BE61-A6D5CE96FCA1}" type="presParOf" srcId="{A7D03658-2593-4BF0-A748-FB5AD83C79CD}" destId="{EC2D3B70-3045-4BE9-9BC7-C40C3B842D53}" srcOrd="10" destOrd="0" presId="urn:microsoft.com/office/officeart/2005/8/layout/list1"/>
    <dgm:cxn modelId="{B3B8820C-7636-415A-9C3F-DFB3D5C2D46C}" type="presParOf" srcId="{A7D03658-2593-4BF0-A748-FB5AD83C79CD}" destId="{4B51554E-2A5F-4EE6-9149-B6C12505FF7E}" srcOrd="11" destOrd="0" presId="urn:microsoft.com/office/officeart/2005/8/layout/list1"/>
    <dgm:cxn modelId="{7F1EF306-43C8-49EB-B852-92577F2469CD}" type="presParOf" srcId="{A7D03658-2593-4BF0-A748-FB5AD83C79CD}" destId="{4E741739-A645-4D4D-A4FB-995CFF9BD6B6}" srcOrd="12" destOrd="0" presId="urn:microsoft.com/office/officeart/2005/8/layout/list1"/>
    <dgm:cxn modelId="{ACDC3E28-80AE-4532-BDBB-E89955E29FF0}" type="presParOf" srcId="{4E741739-A645-4D4D-A4FB-995CFF9BD6B6}" destId="{AE6F88D9-1F27-4311-8F99-CCC3AC8243AE}" srcOrd="0" destOrd="0" presId="urn:microsoft.com/office/officeart/2005/8/layout/list1"/>
    <dgm:cxn modelId="{A3E2CE4E-A268-4A09-9D0B-B122443234EB}" type="presParOf" srcId="{4E741739-A645-4D4D-A4FB-995CFF9BD6B6}" destId="{5ACFC0B1-94FF-4C67-9E7C-BF773E8A89B4}" srcOrd="1" destOrd="0" presId="urn:microsoft.com/office/officeart/2005/8/layout/list1"/>
    <dgm:cxn modelId="{B054AB51-FA6F-4D51-A96A-5A6C116BC18A}" type="presParOf" srcId="{A7D03658-2593-4BF0-A748-FB5AD83C79CD}" destId="{3B1239D3-1F1B-44D8-BA33-87463ADCC38B}" srcOrd="13" destOrd="0" presId="urn:microsoft.com/office/officeart/2005/8/layout/list1"/>
    <dgm:cxn modelId="{F9A0822D-875A-4137-A1FE-8A0B8C4E7ED5}" type="presParOf" srcId="{A7D03658-2593-4BF0-A748-FB5AD83C79CD}" destId="{9FE25063-E5AF-4573-9D21-8B045658F8A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202588-58BE-42E1-BCAA-0D70D54DEA0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AD42A7-3A80-4264-A069-797004D1E638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Постановка проблемы</a:t>
          </a:r>
          <a:endParaRPr lang="ru-RU" sz="2400" dirty="0"/>
        </a:p>
      </dgm:t>
    </dgm:pt>
    <dgm:pt modelId="{B6B1E24C-3524-4780-BDD7-C16549E7A352}" type="parTrans" cxnId="{94F5D5BA-B4EE-4F3F-88C1-B03131212495}">
      <dgm:prSet/>
      <dgm:spPr/>
      <dgm:t>
        <a:bodyPr/>
        <a:lstStyle/>
        <a:p>
          <a:endParaRPr lang="ru-RU"/>
        </a:p>
      </dgm:t>
    </dgm:pt>
    <dgm:pt modelId="{6CF1CEDD-20B5-4D02-B54B-E9E8D9FC3DF6}" type="sibTrans" cxnId="{94F5D5BA-B4EE-4F3F-88C1-B03131212495}">
      <dgm:prSet/>
      <dgm:spPr/>
      <dgm:t>
        <a:bodyPr/>
        <a:lstStyle/>
        <a:p>
          <a:endParaRPr lang="ru-RU"/>
        </a:p>
      </dgm:t>
    </dgm:pt>
    <dgm:pt modelId="{59157568-631A-41B2-A812-42049B31EA04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Определение целей и задач</a:t>
          </a:r>
          <a:endParaRPr lang="ru-RU" sz="2400" dirty="0"/>
        </a:p>
      </dgm:t>
    </dgm:pt>
    <dgm:pt modelId="{2933C6D5-ECEF-48EE-9A7F-792A2A27BD80}" type="parTrans" cxnId="{4F1D2675-CFAE-4EBD-8979-7AACF3F974A3}">
      <dgm:prSet/>
      <dgm:spPr/>
      <dgm:t>
        <a:bodyPr/>
        <a:lstStyle/>
        <a:p>
          <a:endParaRPr lang="ru-RU"/>
        </a:p>
      </dgm:t>
    </dgm:pt>
    <dgm:pt modelId="{FAFC932C-A2F9-4BA4-945E-9AD549B29DE6}" type="sibTrans" cxnId="{4F1D2675-CFAE-4EBD-8979-7AACF3F974A3}">
      <dgm:prSet/>
      <dgm:spPr/>
      <dgm:t>
        <a:bodyPr/>
        <a:lstStyle/>
        <a:p>
          <a:endParaRPr lang="ru-RU"/>
        </a:p>
      </dgm:t>
    </dgm:pt>
    <dgm:pt modelId="{B88BE921-7502-4A76-BC62-F0E86C83DE86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Сбор и анализ информации</a:t>
          </a:r>
          <a:endParaRPr lang="ru-RU" sz="2400" dirty="0"/>
        </a:p>
      </dgm:t>
    </dgm:pt>
    <dgm:pt modelId="{DC173F0E-14D9-47C1-A95C-9028DC6826B9}" type="parTrans" cxnId="{4DE15B35-C66B-4A26-8906-50E9AA526383}">
      <dgm:prSet/>
      <dgm:spPr/>
      <dgm:t>
        <a:bodyPr/>
        <a:lstStyle/>
        <a:p>
          <a:endParaRPr lang="ru-RU"/>
        </a:p>
      </dgm:t>
    </dgm:pt>
    <dgm:pt modelId="{F539DDEA-13DF-4164-BD6B-82F54CD91DE6}" type="sibTrans" cxnId="{4DE15B35-C66B-4A26-8906-50E9AA526383}">
      <dgm:prSet/>
      <dgm:spPr/>
      <dgm:t>
        <a:bodyPr/>
        <a:lstStyle/>
        <a:p>
          <a:endParaRPr lang="ru-RU"/>
        </a:p>
      </dgm:t>
    </dgm:pt>
    <dgm:pt modelId="{39F8000B-A14D-4C2A-8966-16C782A5BBB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Определение потенциальных возможностей и угроз</a:t>
          </a:r>
          <a:endParaRPr lang="ru-RU" sz="2400" dirty="0"/>
        </a:p>
      </dgm:t>
    </dgm:pt>
    <dgm:pt modelId="{05787634-2079-4111-9F3E-EE22BCCC2B13}" type="parTrans" cxnId="{41853F39-361F-4FE9-9027-6F425B199058}">
      <dgm:prSet/>
      <dgm:spPr/>
      <dgm:t>
        <a:bodyPr/>
        <a:lstStyle/>
        <a:p>
          <a:endParaRPr lang="ru-RU"/>
        </a:p>
      </dgm:t>
    </dgm:pt>
    <dgm:pt modelId="{BB664A92-C7B1-417B-AFD2-CAA2453FFE80}" type="sibTrans" cxnId="{41853F39-361F-4FE9-9027-6F425B199058}">
      <dgm:prSet/>
      <dgm:spPr/>
      <dgm:t>
        <a:bodyPr/>
        <a:lstStyle/>
        <a:p>
          <a:endParaRPr lang="ru-RU"/>
        </a:p>
      </dgm:t>
    </dgm:pt>
    <dgm:pt modelId="{E78A40A3-2E78-426E-86BD-E0E1F0A41F1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Определение необходимых ресурсов</a:t>
          </a:r>
          <a:endParaRPr lang="ru-RU" sz="2400" dirty="0"/>
        </a:p>
      </dgm:t>
    </dgm:pt>
    <dgm:pt modelId="{292B6A12-FD75-4A09-8737-66CE47DC188C}" type="parTrans" cxnId="{FECA245F-9218-494D-84FE-3C7FEEAF1600}">
      <dgm:prSet/>
      <dgm:spPr/>
      <dgm:t>
        <a:bodyPr/>
        <a:lstStyle/>
        <a:p>
          <a:endParaRPr lang="ru-RU"/>
        </a:p>
      </dgm:t>
    </dgm:pt>
    <dgm:pt modelId="{B3A7EB7A-03A3-4734-B28D-95055FA2468F}" type="sibTrans" cxnId="{FECA245F-9218-494D-84FE-3C7FEEAF1600}">
      <dgm:prSet/>
      <dgm:spPr/>
      <dgm:t>
        <a:bodyPr/>
        <a:lstStyle/>
        <a:p>
          <a:endParaRPr lang="ru-RU"/>
        </a:p>
      </dgm:t>
    </dgm:pt>
    <dgm:pt modelId="{0599E767-E7CF-4694-90F3-D76762ABE09A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Составление реестра </a:t>
          </a:r>
          <a:r>
            <a:rPr lang="ru-RU" sz="2400" dirty="0" err="1" smtClean="0"/>
            <a:t>стейкхолдеров</a:t>
          </a:r>
          <a:endParaRPr lang="ru-RU" sz="2400" dirty="0"/>
        </a:p>
      </dgm:t>
    </dgm:pt>
    <dgm:pt modelId="{AEE58F1E-B68A-4C49-A46E-31E6FFF4226E}" type="parTrans" cxnId="{014BE11D-A5E7-4665-9C3C-D94D56071B4E}">
      <dgm:prSet/>
      <dgm:spPr/>
      <dgm:t>
        <a:bodyPr/>
        <a:lstStyle/>
        <a:p>
          <a:endParaRPr lang="ru-RU"/>
        </a:p>
      </dgm:t>
    </dgm:pt>
    <dgm:pt modelId="{8271A42A-28EE-41F6-9F9F-F12F8D934D7A}" type="sibTrans" cxnId="{014BE11D-A5E7-4665-9C3C-D94D56071B4E}">
      <dgm:prSet/>
      <dgm:spPr/>
      <dgm:t>
        <a:bodyPr/>
        <a:lstStyle/>
        <a:p>
          <a:endParaRPr lang="ru-RU"/>
        </a:p>
      </dgm:t>
    </dgm:pt>
    <dgm:pt modelId="{EA47A3EC-9BCB-42E6-80DE-BE7FE225E15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Разработка плана мероприятий</a:t>
          </a:r>
          <a:endParaRPr lang="ru-RU" sz="2400" dirty="0"/>
        </a:p>
      </dgm:t>
    </dgm:pt>
    <dgm:pt modelId="{86329D67-9443-476D-B659-D6CBCCF504BA}" type="parTrans" cxnId="{4E8D7545-F6CE-4F91-BDA9-36D68CA00AD3}">
      <dgm:prSet/>
      <dgm:spPr/>
      <dgm:t>
        <a:bodyPr/>
        <a:lstStyle/>
        <a:p>
          <a:endParaRPr lang="ru-RU"/>
        </a:p>
      </dgm:t>
    </dgm:pt>
    <dgm:pt modelId="{F789EE7E-2CA6-4D90-B3CB-CB9716C2BAF0}" type="sibTrans" cxnId="{4E8D7545-F6CE-4F91-BDA9-36D68CA00AD3}">
      <dgm:prSet/>
      <dgm:spPr/>
      <dgm:t>
        <a:bodyPr/>
        <a:lstStyle/>
        <a:p>
          <a:endParaRPr lang="ru-RU"/>
        </a:p>
      </dgm:t>
    </dgm:pt>
    <dgm:pt modelId="{A749DD6D-B3D4-4C34-9F81-9F1B10CE123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Разработка графика проекта</a:t>
          </a:r>
          <a:endParaRPr lang="ru-RU" sz="2400" dirty="0"/>
        </a:p>
      </dgm:t>
    </dgm:pt>
    <dgm:pt modelId="{71492F92-7FD9-4427-A045-D60D27920994}" type="parTrans" cxnId="{125DE263-FB09-43E8-A5DA-56045D7FAE83}">
      <dgm:prSet/>
      <dgm:spPr/>
      <dgm:t>
        <a:bodyPr/>
        <a:lstStyle/>
        <a:p>
          <a:endParaRPr lang="ru-RU"/>
        </a:p>
      </dgm:t>
    </dgm:pt>
    <dgm:pt modelId="{046486E6-FA8A-4578-B7DC-55C1D8EBBEB1}" type="sibTrans" cxnId="{125DE263-FB09-43E8-A5DA-56045D7FAE83}">
      <dgm:prSet/>
      <dgm:spPr/>
      <dgm:t>
        <a:bodyPr/>
        <a:lstStyle/>
        <a:p>
          <a:endParaRPr lang="ru-RU"/>
        </a:p>
      </dgm:t>
    </dgm:pt>
    <dgm:pt modelId="{D715A017-A043-4FB2-9082-B392CEC12F89}" type="pres">
      <dgm:prSet presAssocID="{3B202588-58BE-42E1-BCAA-0D70D54DEA0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616476-A5CD-4856-B1CE-FC68D5486CBF}" type="pres">
      <dgm:prSet presAssocID="{71AD42A7-3A80-4264-A069-797004D1E638}" presName="parentLin" presStyleCnt="0"/>
      <dgm:spPr/>
    </dgm:pt>
    <dgm:pt modelId="{BD2533C6-BD9B-4A26-A71A-2224665EAA4F}" type="pres">
      <dgm:prSet presAssocID="{71AD42A7-3A80-4264-A069-797004D1E638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083F0980-55A6-4F64-A483-46A3A5BD5BAE}" type="pres">
      <dgm:prSet presAssocID="{71AD42A7-3A80-4264-A069-797004D1E638}" presName="parentText" presStyleLbl="node1" presStyleIdx="0" presStyleCnt="8" custScaleX="1004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8BAA0-4B22-494B-882F-F04450E9B338}" type="pres">
      <dgm:prSet presAssocID="{71AD42A7-3A80-4264-A069-797004D1E638}" presName="negativeSpace" presStyleCnt="0"/>
      <dgm:spPr/>
    </dgm:pt>
    <dgm:pt modelId="{A2A611BE-1510-49EB-B365-E956FFD148F3}" type="pres">
      <dgm:prSet presAssocID="{71AD42A7-3A80-4264-A069-797004D1E638}" presName="childText" presStyleLbl="conFgAcc1" presStyleIdx="0" presStyleCnt="8">
        <dgm:presLayoutVars>
          <dgm:bulletEnabled val="1"/>
        </dgm:presLayoutVars>
      </dgm:prSet>
      <dgm:spPr/>
    </dgm:pt>
    <dgm:pt modelId="{B455DC7F-13C2-498F-9F58-A7B938258346}" type="pres">
      <dgm:prSet presAssocID="{6CF1CEDD-20B5-4D02-B54B-E9E8D9FC3DF6}" presName="spaceBetweenRectangles" presStyleCnt="0"/>
      <dgm:spPr/>
    </dgm:pt>
    <dgm:pt modelId="{37ACF667-808A-4A45-9238-19672038B25E}" type="pres">
      <dgm:prSet presAssocID="{59157568-631A-41B2-A812-42049B31EA04}" presName="parentLin" presStyleCnt="0"/>
      <dgm:spPr/>
    </dgm:pt>
    <dgm:pt modelId="{9BE9F799-F51A-4D74-8092-FA9026D7A510}" type="pres">
      <dgm:prSet presAssocID="{59157568-631A-41B2-A812-42049B31EA04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B844F77A-ED7C-4948-9BC0-852CCFD6311A}" type="pres">
      <dgm:prSet presAssocID="{59157568-631A-41B2-A812-42049B31EA04}" presName="parentText" presStyleLbl="node1" presStyleIdx="1" presStyleCnt="8" custScaleX="1252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CB0BB0-D2EB-4B46-86F3-C64D7874B6E6}" type="pres">
      <dgm:prSet presAssocID="{59157568-631A-41B2-A812-42049B31EA04}" presName="negativeSpace" presStyleCnt="0"/>
      <dgm:spPr/>
    </dgm:pt>
    <dgm:pt modelId="{1506C1CB-D6C8-4C54-B81F-7108E5B92000}" type="pres">
      <dgm:prSet presAssocID="{59157568-631A-41B2-A812-42049B31EA04}" presName="childText" presStyleLbl="conFgAcc1" presStyleIdx="1" presStyleCnt="8">
        <dgm:presLayoutVars>
          <dgm:bulletEnabled val="1"/>
        </dgm:presLayoutVars>
      </dgm:prSet>
      <dgm:spPr/>
    </dgm:pt>
    <dgm:pt modelId="{25926DD8-AD81-4BDB-9038-4B451031DD5B}" type="pres">
      <dgm:prSet presAssocID="{FAFC932C-A2F9-4BA4-945E-9AD549B29DE6}" presName="spaceBetweenRectangles" presStyleCnt="0"/>
      <dgm:spPr/>
    </dgm:pt>
    <dgm:pt modelId="{7A499D6C-DB69-42F3-A973-ACE770C5618C}" type="pres">
      <dgm:prSet presAssocID="{B88BE921-7502-4A76-BC62-F0E86C83DE86}" presName="parentLin" presStyleCnt="0"/>
      <dgm:spPr/>
    </dgm:pt>
    <dgm:pt modelId="{3D1AF9E6-A916-41B9-AC2E-506060512F0E}" type="pres">
      <dgm:prSet presAssocID="{B88BE921-7502-4A76-BC62-F0E86C83DE86}" presName="parentLeftMargin" presStyleLbl="node1" presStyleIdx="1" presStyleCnt="8"/>
      <dgm:spPr/>
      <dgm:t>
        <a:bodyPr/>
        <a:lstStyle/>
        <a:p>
          <a:endParaRPr lang="ru-RU"/>
        </a:p>
      </dgm:t>
    </dgm:pt>
    <dgm:pt modelId="{571395A4-9874-4C0B-B1A6-E5F7A07FA287}" type="pres">
      <dgm:prSet presAssocID="{B88BE921-7502-4A76-BC62-F0E86C83DE86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79E39-6A65-485D-93D3-B559F576C845}" type="pres">
      <dgm:prSet presAssocID="{B88BE921-7502-4A76-BC62-F0E86C83DE86}" presName="negativeSpace" presStyleCnt="0"/>
      <dgm:spPr/>
    </dgm:pt>
    <dgm:pt modelId="{277BA648-9077-4067-B18E-DDA62F22C96D}" type="pres">
      <dgm:prSet presAssocID="{B88BE921-7502-4A76-BC62-F0E86C83DE86}" presName="childText" presStyleLbl="conFgAcc1" presStyleIdx="2" presStyleCnt="8">
        <dgm:presLayoutVars>
          <dgm:bulletEnabled val="1"/>
        </dgm:presLayoutVars>
      </dgm:prSet>
      <dgm:spPr/>
    </dgm:pt>
    <dgm:pt modelId="{3CABDC6B-36DA-4AD4-9DD2-886936BB5D75}" type="pres">
      <dgm:prSet presAssocID="{F539DDEA-13DF-4164-BD6B-82F54CD91DE6}" presName="spaceBetweenRectangles" presStyleCnt="0"/>
      <dgm:spPr/>
    </dgm:pt>
    <dgm:pt modelId="{8630A5DD-EF41-4D53-8C9A-ABA91DBB5675}" type="pres">
      <dgm:prSet presAssocID="{39F8000B-A14D-4C2A-8966-16C782A5BBB0}" presName="parentLin" presStyleCnt="0"/>
      <dgm:spPr/>
    </dgm:pt>
    <dgm:pt modelId="{65301D46-5FDF-46EE-AFDD-67446F88AD2B}" type="pres">
      <dgm:prSet presAssocID="{39F8000B-A14D-4C2A-8966-16C782A5BBB0}" presName="parentLeftMargin" presStyleLbl="node1" presStyleIdx="2" presStyleCnt="8"/>
      <dgm:spPr/>
      <dgm:t>
        <a:bodyPr/>
        <a:lstStyle/>
        <a:p>
          <a:endParaRPr lang="ru-RU"/>
        </a:p>
      </dgm:t>
    </dgm:pt>
    <dgm:pt modelId="{89E48CE2-832D-4462-AC2E-166EC5857351}" type="pres">
      <dgm:prSet presAssocID="{39F8000B-A14D-4C2A-8966-16C782A5BBB0}" presName="parentText" presStyleLbl="node1" presStyleIdx="3" presStyleCnt="8" custScaleX="1471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A82C1B-B64E-40B4-BEA5-1BAF3B8CC1C9}" type="pres">
      <dgm:prSet presAssocID="{39F8000B-A14D-4C2A-8966-16C782A5BBB0}" presName="negativeSpace" presStyleCnt="0"/>
      <dgm:spPr/>
    </dgm:pt>
    <dgm:pt modelId="{0342C087-5C21-4778-951D-8ED7DA763D21}" type="pres">
      <dgm:prSet presAssocID="{39F8000B-A14D-4C2A-8966-16C782A5BBB0}" presName="childText" presStyleLbl="conFgAcc1" presStyleIdx="3" presStyleCnt="8">
        <dgm:presLayoutVars>
          <dgm:bulletEnabled val="1"/>
        </dgm:presLayoutVars>
      </dgm:prSet>
      <dgm:spPr/>
    </dgm:pt>
    <dgm:pt modelId="{06197210-8B2D-4289-84EF-CB0423A098E4}" type="pres">
      <dgm:prSet presAssocID="{BB664A92-C7B1-417B-AFD2-CAA2453FFE80}" presName="spaceBetweenRectangles" presStyleCnt="0"/>
      <dgm:spPr/>
    </dgm:pt>
    <dgm:pt modelId="{B3A95E57-F5CE-4318-B42A-035DE5DBF662}" type="pres">
      <dgm:prSet presAssocID="{E78A40A3-2E78-426E-86BD-E0E1F0A41F10}" presName="parentLin" presStyleCnt="0"/>
      <dgm:spPr/>
    </dgm:pt>
    <dgm:pt modelId="{D29BC693-5035-49C2-A248-A9738B30AB06}" type="pres">
      <dgm:prSet presAssocID="{E78A40A3-2E78-426E-86BD-E0E1F0A41F10}" presName="parentLeftMargin" presStyleLbl="node1" presStyleIdx="3" presStyleCnt="8"/>
      <dgm:spPr/>
      <dgm:t>
        <a:bodyPr/>
        <a:lstStyle/>
        <a:p>
          <a:endParaRPr lang="ru-RU"/>
        </a:p>
      </dgm:t>
    </dgm:pt>
    <dgm:pt modelId="{C2975AEE-EC19-4F76-B840-53137C2706A1}" type="pres">
      <dgm:prSet presAssocID="{E78A40A3-2E78-426E-86BD-E0E1F0A41F10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D953AF-F433-4034-811D-51A1F1612310}" type="pres">
      <dgm:prSet presAssocID="{E78A40A3-2E78-426E-86BD-E0E1F0A41F10}" presName="negativeSpace" presStyleCnt="0"/>
      <dgm:spPr/>
    </dgm:pt>
    <dgm:pt modelId="{BB6429C6-4590-4EE6-8BF3-8FC269840CA0}" type="pres">
      <dgm:prSet presAssocID="{E78A40A3-2E78-426E-86BD-E0E1F0A41F10}" presName="childText" presStyleLbl="conFgAcc1" presStyleIdx="4" presStyleCnt="8">
        <dgm:presLayoutVars>
          <dgm:bulletEnabled val="1"/>
        </dgm:presLayoutVars>
      </dgm:prSet>
      <dgm:spPr/>
    </dgm:pt>
    <dgm:pt modelId="{E9E89CF6-0F72-46BC-82F9-25CB87690FD4}" type="pres">
      <dgm:prSet presAssocID="{B3A7EB7A-03A3-4734-B28D-95055FA2468F}" presName="spaceBetweenRectangles" presStyleCnt="0"/>
      <dgm:spPr/>
    </dgm:pt>
    <dgm:pt modelId="{83BC6B2C-4AAD-461B-BE8F-F9B9A9098275}" type="pres">
      <dgm:prSet presAssocID="{0599E767-E7CF-4694-90F3-D76762ABE09A}" presName="parentLin" presStyleCnt="0"/>
      <dgm:spPr/>
    </dgm:pt>
    <dgm:pt modelId="{D55F8059-0080-4E60-9EDC-68D802365F03}" type="pres">
      <dgm:prSet presAssocID="{0599E767-E7CF-4694-90F3-D76762ABE09A}" presName="parentLeftMargin" presStyleLbl="node1" presStyleIdx="4" presStyleCnt="8"/>
      <dgm:spPr/>
      <dgm:t>
        <a:bodyPr/>
        <a:lstStyle/>
        <a:p>
          <a:endParaRPr lang="ru-RU"/>
        </a:p>
      </dgm:t>
    </dgm:pt>
    <dgm:pt modelId="{3E18FD11-31D1-4FBE-B97C-B96BAFB8651B}" type="pres">
      <dgm:prSet presAssocID="{0599E767-E7CF-4694-90F3-D76762ABE09A}" presName="parentText" presStyleLbl="node1" presStyleIdx="5" presStyleCnt="8" custScaleX="1235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BEB436-F0AF-45E7-B124-9582DCED4728}" type="pres">
      <dgm:prSet presAssocID="{0599E767-E7CF-4694-90F3-D76762ABE09A}" presName="negativeSpace" presStyleCnt="0"/>
      <dgm:spPr/>
    </dgm:pt>
    <dgm:pt modelId="{79B01CC8-745B-4449-8FFD-281CD605AAF5}" type="pres">
      <dgm:prSet presAssocID="{0599E767-E7CF-4694-90F3-D76762ABE09A}" presName="childText" presStyleLbl="conFgAcc1" presStyleIdx="5" presStyleCnt="8">
        <dgm:presLayoutVars>
          <dgm:bulletEnabled val="1"/>
        </dgm:presLayoutVars>
      </dgm:prSet>
      <dgm:spPr/>
    </dgm:pt>
    <dgm:pt modelId="{7D8430B7-BEA1-43CA-9438-125A13C35A9D}" type="pres">
      <dgm:prSet presAssocID="{8271A42A-28EE-41F6-9F9F-F12F8D934D7A}" presName="spaceBetweenRectangles" presStyleCnt="0"/>
      <dgm:spPr/>
    </dgm:pt>
    <dgm:pt modelId="{60BD7D90-1DC1-4BD4-AA4C-7122313DF8E4}" type="pres">
      <dgm:prSet presAssocID="{EA47A3EC-9BCB-42E6-80DE-BE7FE225E156}" presName="parentLin" presStyleCnt="0"/>
      <dgm:spPr/>
    </dgm:pt>
    <dgm:pt modelId="{7FE44DA8-1F0D-4362-8D08-B59FA3C4FB74}" type="pres">
      <dgm:prSet presAssocID="{EA47A3EC-9BCB-42E6-80DE-BE7FE225E156}" presName="parentLeftMargin" presStyleLbl="node1" presStyleIdx="5" presStyleCnt="8"/>
      <dgm:spPr/>
      <dgm:t>
        <a:bodyPr/>
        <a:lstStyle/>
        <a:p>
          <a:endParaRPr lang="ru-RU"/>
        </a:p>
      </dgm:t>
    </dgm:pt>
    <dgm:pt modelId="{E20F1A80-64B5-4771-A524-7877031CB70D}" type="pres">
      <dgm:prSet presAssocID="{EA47A3EC-9BCB-42E6-80DE-BE7FE225E156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B5D90-A3D4-434A-8298-5F59D24F9695}" type="pres">
      <dgm:prSet presAssocID="{EA47A3EC-9BCB-42E6-80DE-BE7FE225E156}" presName="negativeSpace" presStyleCnt="0"/>
      <dgm:spPr/>
    </dgm:pt>
    <dgm:pt modelId="{5E942C3D-E4F0-45CE-8278-6EAD3DFB8D02}" type="pres">
      <dgm:prSet presAssocID="{EA47A3EC-9BCB-42E6-80DE-BE7FE225E156}" presName="childText" presStyleLbl="conFgAcc1" presStyleIdx="6" presStyleCnt="8">
        <dgm:presLayoutVars>
          <dgm:bulletEnabled val="1"/>
        </dgm:presLayoutVars>
      </dgm:prSet>
      <dgm:spPr/>
    </dgm:pt>
    <dgm:pt modelId="{4D33A015-CC95-4CDF-8CBC-512A7E219098}" type="pres">
      <dgm:prSet presAssocID="{F789EE7E-2CA6-4D90-B3CB-CB9716C2BAF0}" presName="spaceBetweenRectangles" presStyleCnt="0"/>
      <dgm:spPr/>
    </dgm:pt>
    <dgm:pt modelId="{727CB2BC-0946-4BCD-AB6A-D0925320A1DE}" type="pres">
      <dgm:prSet presAssocID="{A749DD6D-B3D4-4C34-9F81-9F1B10CE1230}" presName="parentLin" presStyleCnt="0"/>
      <dgm:spPr/>
    </dgm:pt>
    <dgm:pt modelId="{5AEC72FC-400D-41BE-85A5-2D9E882D8A85}" type="pres">
      <dgm:prSet presAssocID="{A749DD6D-B3D4-4C34-9F81-9F1B10CE1230}" presName="parentLeftMargin" presStyleLbl="node1" presStyleIdx="6" presStyleCnt="8"/>
      <dgm:spPr/>
      <dgm:t>
        <a:bodyPr/>
        <a:lstStyle/>
        <a:p>
          <a:endParaRPr lang="ru-RU"/>
        </a:p>
      </dgm:t>
    </dgm:pt>
    <dgm:pt modelId="{378577CF-9080-41A5-AA98-8E51CDFD2FDA}" type="pres">
      <dgm:prSet presAssocID="{A749DD6D-B3D4-4C34-9F81-9F1B10CE1230}" presName="parentText" presStyleLbl="node1" presStyleIdx="7" presStyleCnt="8" custScaleX="1228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11F1C-6AD0-4752-8BCF-D90F57E006F0}" type="pres">
      <dgm:prSet presAssocID="{A749DD6D-B3D4-4C34-9F81-9F1B10CE1230}" presName="negativeSpace" presStyleCnt="0"/>
      <dgm:spPr/>
    </dgm:pt>
    <dgm:pt modelId="{0DD1A352-6078-463A-B5CD-F449F4117999}" type="pres">
      <dgm:prSet presAssocID="{A749DD6D-B3D4-4C34-9F81-9F1B10CE1230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4E8D7545-F6CE-4F91-BDA9-36D68CA00AD3}" srcId="{3B202588-58BE-42E1-BCAA-0D70D54DEA0A}" destId="{EA47A3EC-9BCB-42E6-80DE-BE7FE225E156}" srcOrd="6" destOrd="0" parTransId="{86329D67-9443-476D-B659-D6CBCCF504BA}" sibTransId="{F789EE7E-2CA6-4D90-B3CB-CB9716C2BAF0}"/>
    <dgm:cxn modelId="{453D5196-3A84-44FD-9C29-BF5684A092E9}" type="presOf" srcId="{71AD42A7-3A80-4264-A069-797004D1E638}" destId="{BD2533C6-BD9B-4A26-A71A-2224665EAA4F}" srcOrd="0" destOrd="0" presId="urn:microsoft.com/office/officeart/2005/8/layout/list1"/>
    <dgm:cxn modelId="{4DE15B35-C66B-4A26-8906-50E9AA526383}" srcId="{3B202588-58BE-42E1-BCAA-0D70D54DEA0A}" destId="{B88BE921-7502-4A76-BC62-F0E86C83DE86}" srcOrd="2" destOrd="0" parTransId="{DC173F0E-14D9-47C1-A95C-9028DC6826B9}" sibTransId="{F539DDEA-13DF-4164-BD6B-82F54CD91DE6}"/>
    <dgm:cxn modelId="{125DE263-FB09-43E8-A5DA-56045D7FAE83}" srcId="{3B202588-58BE-42E1-BCAA-0D70D54DEA0A}" destId="{A749DD6D-B3D4-4C34-9F81-9F1B10CE1230}" srcOrd="7" destOrd="0" parTransId="{71492F92-7FD9-4427-A045-D60D27920994}" sibTransId="{046486E6-FA8A-4578-B7DC-55C1D8EBBEB1}"/>
    <dgm:cxn modelId="{59603010-4D01-4EE2-94EA-98B39F0EEE3D}" type="presOf" srcId="{0599E767-E7CF-4694-90F3-D76762ABE09A}" destId="{D55F8059-0080-4E60-9EDC-68D802365F03}" srcOrd="0" destOrd="0" presId="urn:microsoft.com/office/officeart/2005/8/layout/list1"/>
    <dgm:cxn modelId="{94F5D5BA-B4EE-4F3F-88C1-B03131212495}" srcId="{3B202588-58BE-42E1-BCAA-0D70D54DEA0A}" destId="{71AD42A7-3A80-4264-A069-797004D1E638}" srcOrd="0" destOrd="0" parTransId="{B6B1E24C-3524-4780-BDD7-C16549E7A352}" sibTransId="{6CF1CEDD-20B5-4D02-B54B-E9E8D9FC3DF6}"/>
    <dgm:cxn modelId="{C1EFFC5B-8A86-4518-A775-7AB53822DB1C}" type="presOf" srcId="{39F8000B-A14D-4C2A-8966-16C782A5BBB0}" destId="{89E48CE2-832D-4462-AC2E-166EC5857351}" srcOrd="1" destOrd="0" presId="urn:microsoft.com/office/officeart/2005/8/layout/list1"/>
    <dgm:cxn modelId="{1EC9F14A-398C-4C18-905F-FECEF6BE1A46}" type="presOf" srcId="{71AD42A7-3A80-4264-A069-797004D1E638}" destId="{083F0980-55A6-4F64-A483-46A3A5BD5BAE}" srcOrd="1" destOrd="0" presId="urn:microsoft.com/office/officeart/2005/8/layout/list1"/>
    <dgm:cxn modelId="{1C3C4F44-2E54-4248-A3F2-B0B83C319FFF}" type="presOf" srcId="{59157568-631A-41B2-A812-42049B31EA04}" destId="{B844F77A-ED7C-4948-9BC0-852CCFD6311A}" srcOrd="1" destOrd="0" presId="urn:microsoft.com/office/officeart/2005/8/layout/list1"/>
    <dgm:cxn modelId="{014BE11D-A5E7-4665-9C3C-D94D56071B4E}" srcId="{3B202588-58BE-42E1-BCAA-0D70D54DEA0A}" destId="{0599E767-E7CF-4694-90F3-D76762ABE09A}" srcOrd="5" destOrd="0" parTransId="{AEE58F1E-B68A-4C49-A46E-31E6FFF4226E}" sibTransId="{8271A42A-28EE-41F6-9F9F-F12F8D934D7A}"/>
    <dgm:cxn modelId="{EC792B58-9F23-4C5F-B35C-D0D2C3DBDBF5}" type="presOf" srcId="{EA47A3EC-9BCB-42E6-80DE-BE7FE225E156}" destId="{7FE44DA8-1F0D-4362-8D08-B59FA3C4FB74}" srcOrd="0" destOrd="0" presId="urn:microsoft.com/office/officeart/2005/8/layout/list1"/>
    <dgm:cxn modelId="{6EBC7ADD-C3DD-42C0-B4C2-32FEB9BBE1FA}" type="presOf" srcId="{EA47A3EC-9BCB-42E6-80DE-BE7FE225E156}" destId="{E20F1A80-64B5-4771-A524-7877031CB70D}" srcOrd="1" destOrd="0" presId="urn:microsoft.com/office/officeart/2005/8/layout/list1"/>
    <dgm:cxn modelId="{7CEC7B41-5449-44F2-A6D7-955A4F075513}" type="presOf" srcId="{0599E767-E7CF-4694-90F3-D76762ABE09A}" destId="{3E18FD11-31D1-4FBE-B97C-B96BAFB8651B}" srcOrd="1" destOrd="0" presId="urn:microsoft.com/office/officeart/2005/8/layout/list1"/>
    <dgm:cxn modelId="{4F1D2675-CFAE-4EBD-8979-7AACF3F974A3}" srcId="{3B202588-58BE-42E1-BCAA-0D70D54DEA0A}" destId="{59157568-631A-41B2-A812-42049B31EA04}" srcOrd="1" destOrd="0" parTransId="{2933C6D5-ECEF-48EE-9A7F-792A2A27BD80}" sibTransId="{FAFC932C-A2F9-4BA4-945E-9AD549B29DE6}"/>
    <dgm:cxn modelId="{6610B054-A44F-448D-A7BA-6CBB8C47CF7B}" type="presOf" srcId="{B88BE921-7502-4A76-BC62-F0E86C83DE86}" destId="{3D1AF9E6-A916-41B9-AC2E-506060512F0E}" srcOrd="0" destOrd="0" presId="urn:microsoft.com/office/officeart/2005/8/layout/list1"/>
    <dgm:cxn modelId="{41853F39-361F-4FE9-9027-6F425B199058}" srcId="{3B202588-58BE-42E1-BCAA-0D70D54DEA0A}" destId="{39F8000B-A14D-4C2A-8966-16C782A5BBB0}" srcOrd="3" destOrd="0" parTransId="{05787634-2079-4111-9F3E-EE22BCCC2B13}" sibTransId="{BB664A92-C7B1-417B-AFD2-CAA2453FFE80}"/>
    <dgm:cxn modelId="{FECA245F-9218-494D-84FE-3C7FEEAF1600}" srcId="{3B202588-58BE-42E1-BCAA-0D70D54DEA0A}" destId="{E78A40A3-2E78-426E-86BD-E0E1F0A41F10}" srcOrd="4" destOrd="0" parTransId="{292B6A12-FD75-4A09-8737-66CE47DC188C}" sibTransId="{B3A7EB7A-03A3-4734-B28D-95055FA2468F}"/>
    <dgm:cxn modelId="{A09873C7-D87A-41F8-8FE1-4BD29CD571FB}" type="presOf" srcId="{3B202588-58BE-42E1-BCAA-0D70D54DEA0A}" destId="{D715A017-A043-4FB2-9082-B392CEC12F89}" srcOrd="0" destOrd="0" presId="urn:microsoft.com/office/officeart/2005/8/layout/list1"/>
    <dgm:cxn modelId="{60EB0438-9671-4D0F-9F5D-1C5BF077A4D0}" type="presOf" srcId="{E78A40A3-2E78-426E-86BD-E0E1F0A41F10}" destId="{D29BC693-5035-49C2-A248-A9738B30AB06}" srcOrd="0" destOrd="0" presId="urn:microsoft.com/office/officeart/2005/8/layout/list1"/>
    <dgm:cxn modelId="{AE3906E9-94D6-41A2-903B-6CBE8A15074D}" type="presOf" srcId="{59157568-631A-41B2-A812-42049B31EA04}" destId="{9BE9F799-F51A-4D74-8092-FA9026D7A510}" srcOrd="0" destOrd="0" presId="urn:microsoft.com/office/officeart/2005/8/layout/list1"/>
    <dgm:cxn modelId="{137B3BE3-E4E4-4622-9B91-FE33EA11D86E}" type="presOf" srcId="{A749DD6D-B3D4-4C34-9F81-9F1B10CE1230}" destId="{378577CF-9080-41A5-AA98-8E51CDFD2FDA}" srcOrd="1" destOrd="0" presId="urn:microsoft.com/office/officeart/2005/8/layout/list1"/>
    <dgm:cxn modelId="{8C728047-3D21-40A5-9BA2-9570E7F286BE}" type="presOf" srcId="{B88BE921-7502-4A76-BC62-F0E86C83DE86}" destId="{571395A4-9874-4C0B-B1A6-E5F7A07FA287}" srcOrd="1" destOrd="0" presId="urn:microsoft.com/office/officeart/2005/8/layout/list1"/>
    <dgm:cxn modelId="{8937356D-68AC-4A71-8D41-F9E55E47FEC3}" type="presOf" srcId="{E78A40A3-2E78-426E-86BD-E0E1F0A41F10}" destId="{C2975AEE-EC19-4F76-B840-53137C2706A1}" srcOrd="1" destOrd="0" presId="urn:microsoft.com/office/officeart/2005/8/layout/list1"/>
    <dgm:cxn modelId="{D98239E6-CBB0-4919-BDC5-656E6A21345E}" type="presOf" srcId="{39F8000B-A14D-4C2A-8966-16C782A5BBB0}" destId="{65301D46-5FDF-46EE-AFDD-67446F88AD2B}" srcOrd="0" destOrd="0" presId="urn:microsoft.com/office/officeart/2005/8/layout/list1"/>
    <dgm:cxn modelId="{71A8167F-178E-46EC-B792-26F88B83BFF5}" type="presOf" srcId="{A749DD6D-B3D4-4C34-9F81-9F1B10CE1230}" destId="{5AEC72FC-400D-41BE-85A5-2D9E882D8A85}" srcOrd="0" destOrd="0" presId="urn:microsoft.com/office/officeart/2005/8/layout/list1"/>
    <dgm:cxn modelId="{84D7E208-B9DE-47A9-AFDE-92651CC488EA}" type="presParOf" srcId="{D715A017-A043-4FB2-9082-B392CEC12F89}" destId="{77616476-A5CD-4856-B1CE-FC68D5486CBF}" srcOrd="0" destOrd="0" presId="urn:microsoft.com/office/officeart/2005/8/layout/list1"/>
    <dgm:cxn modelId="{156B7367-DA9F-4518-BD00-6B7173F88E7B}" type="presParOf" srcId="{77616476-A5CD-4856-B1CE-FC68D5486CBF}" destId="{BD2533C6-BD9B-4A26-A71A-2224665EAA4F}" srcOrd="0" destOrd="0" presId="urn:microsoft.com/office/officeart/2005/8/layout/list1"/>
    <dgm:cxn modelId="{C449A387-C906-4F59-9457-D21FCD65802E}" type="presParOf" srcId="{77616476-A5CD-4856-B1CE-FC68D5486CBF}" destId="{083F0980-55A6-4F64-A483-46A3A5BD5BAE}" srcOrd="1" destOrd="0" presId="urn:microsoft.com/office/officeart/2005/8/layout/list1"/>
    <dgm:cxn modelId="{D7F4BE06-F63F-4AFC-A146-62CAB5B573D5}" type="presParOf" srcId="{D715A017-A043-4FB2-9082-B392CEC12F89}" destId="{3858BAA0-4B22-494B-882F-F04450E9B338}" srcOrd="1" destOrd="0" presId="urn:microsoft.com/office/officeart/2005/8/layout/list1"/>
    <dgm:cxn modelId="{402D427A-92CB-4BC7-B197-E11524EC27E9}" type="presParOf" srcId="{D715A017-A043-4FB2-9082-B392CEC12F89}" destId="{A2A611BE-1510-49EB-B365-E956FFD148F3}" srcOrd="2" destOrd="0" presId="urn:microsoft.com/office/officeart/2005/8/layout/list1"/>
    <dgm:cxn modelId="{F28CC9B7-0203-42E9-A65C-D472434D6230}" type="presParOf" srcId="{D715A017-A043-4FB2-9082-B392CEC12F89}" destId="{B455DC7F-13C2-498F-9F58-A7B938258346}" srcOrd="3" destOrd="0" presId="urn:microsoft.com/office/officeart/2005/8/layout/list1"/>
    <dgm:cxn modelId="{4CB02653-5387-4167-9592-B2837818C837}" type="presParOf" srcId="{D715A017-A043-4FB2-9082-B392CEC12F89}" destId="{37ACF667-808A-4A45-9238-19672038B25E}" srcOrd="4" destOrd="0" presId="urn:microsoft.com/office/officeart/2005/8/layout/list1"/>
    <dgm:cxn modelId="{1F5DAA39-106B-4560-A83D-DE85FA209F47}" type="presParOf" srcId="{37ACF667-808A-4A45-9238-19672038B25E}" destId="{9BE9F799-F51A-4D74-8092-FA9026D7A510}" srcOrd="0" destOrd="0" presId="urn:microsoft.com/office/officeart/2005/8/layout/list1"/>
    <dgm:cxn modelId="{18A8A99B-5DCF-4FEB-829B-2E67B0B912A9}" type="presParOf" srcId="{37ACF667-808A-4A45-9238-19672038B25E}" destId="{B844F77A-ED7C-4948-9BC0-852CCFD6311A}" srcOrd="1" destOrd="0" presId="urn:microsoft.com/office/officeart/2005/8/layout/list1"/>
    <dgm:cxn modelId="{448CE33C-5E65-43F1-93B4-AB609C41031B}" type="presParOf" srcId="{D715A017-A043-4FB2-9082-B392CEC12F89}" destId="{66CB0BB0-D2EB-4B46-86F3-C64D7874B6E6}" srcOrd="5" destOrd="0" presId="urn:microsoft.com/office/officeart/2005/8/layout/list1"/>
    <dgm:cxn modelId="{792D5DBD-78D8-4118-892F-38E165BFB6C6}" type="presParOf" srcId="{D715A017-A043-4FB2-9082-B392CEC12F89}" destId="{1506C1CB-D6C8-4C54-B81F-7108E5B92000}" srcOrd="6" destOrd="0" presId="urn:microsoft.com/office/officeart/2005/8/layout/list1"/>
    <dgm:cxn modelId="{051C8BB5-4312-4689-8DE3-DCCA73AA35C6}" type="presParOf" srcId="{D715A017-A043-4FB2-9082-B392CEC12F89}" destId="{25926DD8-AD81-4BDB-9038-4B451031DD5B}" srcOrd="7" destOrd="0" presId="urn:microsoft.com/office/officeart/2005/8/layout/list1"/>
    <dgm:cxn modelId="{EA23FC09-CEDA-4257-9786-11A944E4275F}" type="presParOf" srcId="{D715A017-A043-4FB2-9082-B392CEC12F89}" destId="{7A499D6C-DB69-42F3-A973-ACE770C5618C}" srcOrd="8" destOrd="0" presId="urn:microsoft.com/office/officeart/2005/8/layout/list1"/>
    <dgm:cxn modelId="{28539A56-5FD7-44B0-BB8B-8A32E0AE7B67}" type="presParOf" srcId="{7A499D6C-DB69-42F3-A973-ACE770C5618C}" destId="{3D1AF9E6-A916-41B9-AC2E-506060512F0E}" srcOrd="0" destOrd="0" presId="urn:microsoft.com/office/officeart/2005/8/layout/list1"/>
    <dgm:cxn modelId="{12CB162F-507A-4135-8B40-B40DE9BD9881}" type="presParOf" srcId="{7A499D6C-DB69-42F3-A973-ACE770C5618C}" destId="{571395A4-9874-4C0B-B1A6-E5F7A07FA287}" srcOrd="1" destOrd="0" presId="urn:microsoft.com/office/officeart/2005/8/layout/list1"/>
    <dgm:cxn modelId="{07D25248-D25B-451A-91E2-2AFD4473EC68}" type="presParOf" srcId="{D715A017-A043-4FB2-9082-B392CEC12F89}" destId="{20D79E39-6A65-485D-93D3-B559F576C845}" srcOrd="9" destOrd="0" presId="urn:microsoft.com/office/officeart/2005/8/layout/list1"/>
    <dgm:cxn modelId="{BC929D38-055C-44B7-A4D6-35A13510AA78}" type="presParOf" srcId="{D715A017-A043-4FB2-9082-B392CEC12F89}" destId="{277BA648-9077-4067-B18E-DDA62F22C96D}" srcOrd="10" destOrd="0" presId="urn:microsoft.com/office/officeart/2005/8/layout/list1"/>
    <dgm:cxn modelId="{1D7C78BD-8F4D-4305-BD4F-C8E0F8133919}" type="presParOf" srcId="{D715A017-A043-4FB2-9082-B392CEC12F89}" destId="{3CABDC6B-36DA-4AD4-9DD2-886936BB5D75}" srcOrd="11" destOrd="0" presId="urn:microsoft.com/office/officeart/2005/8/layout/list1"/>
    <dgm:cxn modelId="{1DA8C337-9093-486E-8404-26A407710651}" type="presParOf" srcId="{D715A017-A043-4FB2-9082-B392CEC12F89}" destId="{8630A5DD-EF41-4D53-8C9A-ABA91DBB5675}" srcOrd="12" destOrd="0" presId="urn:microsoft.com/office/officeart/2005/8/layout/list1"/>
    <dgm:cxn modelId="{72949A04-E7B2-4587-990E-17BE1FE07FFA}" type="presParOf" srcId="{8630A5DD-EF41-4D53-8C9A-ABA91DBB5675}" destId="{65301D46-5FDF-46EE-AFDD-67446F88AD2B}" srcOrd="0" destOrd="0" presId="urn:microsoft.com/office/officeart/2005/8/layout/list1"/>
    <dgm:cxn modelId="{DDD7EA49-624B-4C6F-82A5-5539AD57B006}" type="presParOf" srcId="{8630A5DD-EF41-4D53-8C9A-ABA91DBB5675}" destId="{89E48CE2-832D-4462-AC2E-166EC5857351}" srcOrd="1" destOrd="0" presId="urn:microsoft.com/office/officeart/2005/8/layout/list1"/>
    <dgm:cxn modelId="{C59502F0-1BB8-44F1-839D-A8CB24915FB3}" type="presParOf" srcId="{D715A017-A043-4FB2-9082-B392CEC12F89}" destId="{36A82C1B-B64E-40B4-BEA5-1BAF3B8CC1C9}" srcOrd="13" destOrd="0" presId="urn:microsoft.com/office/officeart/2005/8/layout/list1"/>
    <dgm:cxn modelId="{3FEE6BCF-1D97-443B-B3C5-10D5F9614625}" type="presParOf" srcId="{D715A017-A043-4FB2-9082-B392CEC12F89}" destId="{0342C087-5C21-4778-951D-8ED7DA763D21}" srcOrd="14" destOrd="0" presId="urn:microsoft.com/office/officeart/2005/8/layout/list1"/>
    <dgm:cxn modelId="{9AEF5614-73BF-41FF-AA5A-E9701E535DDB}" type="presParOf" srcId="{D715A017-A043-4FB2-9082-B392CEC12F89}" destId="{06197210-8B2D-4289-84EF-CB0423A098E4}" srcOrd="15" destOrd="0" presId="urn:microsoft.com/office/officeart/2005/8/layout/list1"/>
    <dgm:cxn modelId="{3BA1BFD7-D65E-4A4D-9323-E44D9C715A9D}" type="presParOf" srcId="{D715A017-A043-4FB2-9082-B392CEC12F89}" destId="{B3A95E57-F5CE-4318-B42A-035DE5DBF662}" srcOrd="16" destOrd="0" presId="urn:microsoft.com/office/officeart/2005/8/layout/list1"/>
    <dgm:cxn modelId="{0B89959C-1BA0-4979-AEA0-7ED85190BB33}" type="presParOf" srcId="{B3A95E57-F5CE-4318-B42A-035DE5DBF662}" destId="{D29BC693-5035-49C2-A248-A9738B30AB06}" srcOrd="0" destOrd="0" presId="urn:microsoft.com/office/officeart/2005/8/layout/list1"/>
    <dgm:cxn modelId="{3C9C012D-0F96-4385-BF2D-FF0E7AFFC804}" type="presParOf" srcId="{B3A95E57-F5CE-4318-B42A-035DE5DBF662}" destId="{C2975AEE-EC19-4F76-B840-53137C2706A1}" srcOrd="1" destOrd="0" presId="urn:microsoft.com/office/officeart/2005/8/layout/list1"/>
    <dgm:cxn modelId="{04AE5B20-8853-4538-9452-89674CC8400E}" type="presParOf" srcId="{D715A017-A043-4FB2-9082-B392CEC12F89}" destId="{07D953AF-F433-4034-811D-51A1F1612310}" srcOrd="17" destOrd="0" presId="urn:microsoft.com/office/officeart/2005/8/layout/list1"/>
    <dgm:cxn modelId="{C2F256E3-F638-4C5C-8B12-FFE4C0AB05E1}" type="presParOf" srcId="{D715A017-A043-4FB2-9082-B392CEC12F89}" destId="{BB6429C6-4590-4EE6-8BF3-8FC269840CA0}" srcOrd="18" destOrd="0" presId="urn:microsoft.com/office/officeart/2005/8/layout/list1"/>
    <dgm:cxn modelId="{C2E5A5FA-374C-40A4-B7A7-2201EDD58256}" type="presParOf" srcId="{D715A017-A043-4FB2-9082-B392CEC12F89}" destId="{E9E89CF6-0F72-46BC-82F9-25CB87690FD4}" srcOrd="19" destOrd="0" presId="urn:microsoft.com/office/officeart/2005/8/layout/list1"/>
    <dgm:cxn modelId="{5E3076CC-930E-4750-9B67-8BD68D5D7A7F}" type="presParOf" srcId="{D715A017-A043-4FB2-9082-B392CEC12F89}" destId="{83BC6B2C-4AAD-461B-BE8F-F9B9A9098275}" srcOrd="20" destOrd="0" presId="urn:microsoft.com/office/officeart/2005/8/layout/list1"/>
    <dgm:cxn modelId="{920CFE64-1939-4B55-AF24-0C536ECF18E1}" type="presParOf" srcId="{83BC6B2C-4AAD-461B-BE8F-F9B9A9098275}" destId="{D55F8059-0080-4E60-9EDC-68D802365F03}" srcOrd="0" destOrd="0" presId="urn:microsoft.com/office/officeart/2005/8/layout/list1"/>
    <dgm:cxn modelId="{153C5AB7-4521-40EF-9485-E13E91E03FE8}" type="presParOf" srcId="{83BC6B2C-4AAD-461B-BE8F-F9B9A9098275}" destId="{3E18FD11-31D1-4FBE-B97C-B96BAFB8651B}" srcOrd="1" destOrd="0" presId="urn:microsoft.com/office/officeart/2005/8/layout/list1"/>
    <dgm:cxn modelId="{AC41DDEE-7126-4361-A281-3CE907BC6E14}" type="presParOf" srcId="{D715A017-A043-4FB2-9082-B392CEC12F89}" destId="{4DBEB436-F0AF-45E7-B124-9582DCED4728}" srcOrd="21" destOrd="0" presId="urn:microsoft.com/office/officeart/2005/8/layout/list1"/>
    <dgm:cxn modelId="{4F85CB41-FB02-4179-925D-4F25E0089838}" type="presParOf" srcId="{D715A017-A043-4FB2-9082-B392CEC12F89}" destId="{79B01CC8-745B-4449-8FFD-281CD605AAF5}" srcOrd="22" destOrd="0" presId="urn:microsoft.com/office/officeart/2005/8/layout/list1"/>
    <dgm:cxn modelId="{FE40896D-A96F-4DDA-B66F-0FAEA003ACC8}" type="presParOf" srcId="{D715A017-A043-4FB2-9082-B392CEC12F89}" destId="{7D8430B7-BEA1-43CA-9438-125A13C35A9D}" srcOrd="23" destOrd="0" presId="urn:microsoft.com/office/officeart/2005/8/layout/list1"/>
    <dgm:cxn modelId="{E9FBAEE9-EF4D-4C4F-AD19-7F99BA9958CA}" type="presParOf" srcId="{D715A017-A043-4FB2-9082-B392CEC12F89}" destId="{60BD7D90-1DC1-4BD4-AA4C-7122313DF8E4}" srcOrd="24" destOrd="0" presId="urn:microsoft.com/office/officeart/2005/8/layout/list1"/>
    <dgm:cxn modelId="{103DF688-38C6-426D-A107-670BD09EAA21}" type="presParOf" srcId="{60BD7D90-1DC1-4BD4-AA4C-7122313DF8E4}" destId="{7FE44DA8-1F0D-4362-8D08-B59FA3C4FB74}" srcOrd="0" destOrd="0" presId="urn:microsoft.com/office/officeart/2005/8/layout/list1"/>
    <dgm:cxn modelId="{9BEE7275-60C9-448F-BA9E-BF387C7DA5C7}" type="presParOf" srcId="{60BD7D90-1DC1-4BD4-AA4C-7122313DF8E4}" destId="{E20F1A80-64B5-4771-A524-7877031CB70D}" srcOrd="1" destOrd="0" presId="urn:microsoft.com/office/officeart/2005/8/layout/list1"/>
    <dgm:cxn modelId="{0BB31877-34A9-4DDC-8900-86082DD73F35}" type="presParOf" srcId="{D715A017-A043-4FB2-9082-B392CEC12F89}" destId="{9A9B5D90-A3D4-434A-8298-5F59D24F9695}" srcOrd="25" destOrd="0" presId="urn:microsoft.com/office/officeart/2005/8/layout/list1"/>
    <dgm:cxn modelId="{0E2E4870-B34A-44DC-A887-90C23453CBC1}" type="presParOf" srcId="{D715A017-A043-4FB2-9082-B392CEC12F89}" destId="{5E942C3D-E4F0-45CE-8278-6EAD3DFB8D02}" srcOrd="26" destOrd="0" presId="urn:microsoft.com/office/officeart/2005/8/layout/list1"/>
    <dgm:cxn modelId="{B4A56410-47DF-45EB-A772-A30CB0918AE4}" type="presParOf" srcId="{D715A017-A043-4FB2-9082-B392CEC12F89}" destId="{4D33A015-CC95-4CDF-8CBC-512A7E219098}" srcOrd="27" destOrd="0" presId="urn:microsoft.com/office/officeart/2005/8/layout/list1"/>
    <dgm:cxn modelId="{0787B4DD-C966-433D-9E3D-00EED424C8A3}" type="presParOf" srcId="{D715A017-A043-4FB2-9082-B392CEC12F89}" destId="{727CB2BC-0946-4BCD-AB6A-D0925320A1DE}" srcOrd="28" destOrd="0" presId="urn:microsoft.com/office/officeart/2005/8/layout/list1"/>
    <dgm:cxn modelId="{46ECC72D-75E1-43B6-8F6C-8A2EE2E6C90C}" type="presParOf" srcId="{727CB2BC-0946-4BCD-AB6A-D0925320A1DE}" destId="{5AEC72FC-400D-41BE-85A5-2D9E882D8A85}" srcOrd="0" destOrd="0" presId="urn:microsoft.com/office/officeart/2005/8/layout/list1"/>
    <dgm:cxn modelId="{EA34AA76-D397-468F-B851-25E53457C3D0}" type="presParOf" srcId="{727CB2BC-0946-4BCD-AB6A-D0925320A1DE}" destId="{378577CF-9080-41A5-AA98-8E51CDFD2FDA}" srcOrd="1" destOrd="0" presId="urn:microsoft.com/office/officeart/2005/8/layout/list1"/>
    <dgm:cxn modelId="{1AECD967-3386-4712-A091-415C1F5EFA2B}" type="presParOf" srcId="{D715A017-A043-4FB2-9082-B392CEC12F89}" destId="{AEC11F1C-6AD0-4752-8BCF-D90F57E006F0}" srcOrd="29" destOrd="0" presId="urn:microsoft.com/office/officeart/2005/8/layout/list1"/>
    <dgm:cxn modelId="{754880CB-B524-4050-9EBC-23FD14953307}" type="presParOf" srcId="{D715A017-A043-4FB2-9082-B392CEC12F89}" destId="{0DD1A352-6078-463A-B5CD-F449F4117999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5C2223-012C-4932-A90E-1EDBC779F78B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32511A-B77E-4BDD-B6C2-2251DB2A48FA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Возможности</a:t>
          </a:r>
          <a:endParaRPr lang="ru-RU" dirty="0"/>
        </a:p>
      </dgm:t>
    </dgm:pt>
    <dgm:pt modelId="{7006FF96-AAD3-4BA3-A0D3-8F780C8F4863}" type="parTrans" cxnId="{8C2EB46E-A0CB-4A6A-B7F3-0BBCAB1D6AE5}">
      <dgm:prSet/>
      <dgm:spPr/>
      <dgm:t>
        <a:bodyPr/>
        <a:lstStyle/>
        <a:p>
          <a:endParaRPr lang="ru-RU"/>
        </a:p>
      </dgm:t>
    </dgm:pt>
    <dgm:pt modelId="{6ED286C9-C38F-4BD7-8CFD-E7C39DACC040}" type="sibTrans" cxnId="{8C2EB46E-A0CB-4A6A-B7F3-0BBCAB1D6AE5}">
      <dgm:prSet/>
      <dgm:spPr/>
      <dgm:t>
        <a:bodyPr/>
        <a:lstStyle/>
        <a:p>
          <a:endParaRPr lang="ru-RU"/>
        </a:p>
      </dgm:t>
    </dgm:pt>
    <dgm:pt modelId="{81B4FAD6-59ED-4530-B7E4-80342A906D19}">
      <dgm:prSet phldrT="[Текст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восполнение недостатка квалифицированных кадров в ОО</a:t>
          </a:r>
          <a:endParaRPr lang="ru-RU" dirty="0"/>
        </a:p>
      </dgm:t>
    </dgm:pt>
    <dgm:pt modelId="{711FF2DB-4B1F-4127-8B67-96F58F2E1091}" type="parTrans" cxnId="{EAFCA7D1-CEBC-4833-AC64-28A1688996E7}">
      <dgm:prSet/>
      <dgm:spPr/>
      <dgm:t>
        <a:bodyPr/>
        <a:lstStyle/>
        <a:p>
          <a:endParaRPr lang="ru-RU"/>
        </a:p>
      </dgm:t>
    </dgm:pt>
    <dgm:pt modelId="{4A12DF9C-8644-4C95-B144-A9A1BFC1E2A8}" type="sibTrans" cxnId="{EAFCA7D1-CEBC-4833-AC64-28A1688996E7}">
      <dgm:prSet/>
      <dgm:spPr/>
      <dgm:t>
        <a:bodyPr/>
        <a:lstStyle/>
        <a:p>
          <a:endParaRPr lang="ru-RU"/>
        </a:p>
      </dgm:t>
    </dgm:pt>
    <dgm:pt modelId="{E1632A21-0029-4606-A9D9-6C22EF2EE6E0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Угрозы</a:t>
          </a:r>
          <a:endParaRPr lang="ru-RU" dirty="0"/>
        </a:p>
      </dgm:t>
    </dgm:pt>
    <dgm:pt modelId="{F8D79A8C-0BDD-4F34-817B-A725011BA06B}" type="parTrans" cxnId="{5AA27197-F679-4CFA-86CD-9B1C96CD52A9}">
      <dgm:prSet/>
      <dgm:spPr/>
      <dgm:t>
        <a:bodyPr/>
        <a:lstStyle/>
        <a:p>
          <a:endParaRPr lang="ru-RU"/>
        </a:p>
      </dgm:t>
    </dgm:pt>
    <dgm:pt modelId="{BFF5E3C3-BE4C-4C81-89F5-CC15308C1F2E}" type="sibTrans" cxnId="{5AA27197-F679-4CFA-86CD-9B1C96CD52A9}">
      <dgm:prSet/>
      <dgm:spPr/>
      <dgm:t>
        <a:bodyPr/>
        <a:lstStyle/>
        <a:p>
          <a:endParaRPr lang="ru-RU"/>
        </a:p>
      </dgm:t>
    </dgm:pt>
    <dgm:pt modelId="{A1DCAC23-08D7-4246-BA42-E7968216C055}">
      <dgm:prSet phldrT="[Текст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отсутствие вакансий на момент трудоустройства выпускников</a:t>
          </a:r>
          <a:endParaRPr lang="ru-RU" dirty="0"/>
        </a:p>
      </dgm:t>
    </dgm:pt>
    <dgm:pt modelId="{51E4C18F-9233-4266-AE7F-158BCE1C1182}" type="parTrans" cxnId="{CF26F2E9-0069-4BA0-AEF0-40722A26E18E}">
      <dgm:prSet/>
      <dgm:spPr/>
      <dgm:t>
        <a:bodyPr/>
        <a:lstStyle/>
        <a:p>
          <a:endParaRPr lang="ru-RU"/>
        </a:p>
      </dgm:t>
    </dgm:pt>
    <dgm:pt modelId="{50ABBC7A-E6CD-43D5-A891-D9BB7180205D}" type="sibTrans" cxnId="{CF26F2E9-0069-4BA0-AEF0-40722A26E18E}">
      <dgm:prSet/>
      <dgm:spPr/>
      <dgm:t>
        <a:bodyPr/>
        <a:lstStyle/>
        <a:p>
          <a:endParaRPr lang="ru-RU"/>
        </a:p>
      </dgm:t>
    </dgm:pt>
    <dgm:pt modelId="{EB5A3161-A7F3-4AAF-95C1-CE14C37BC767}">
      <dgm:prSet phldrT="[Текст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изменение демографической ситуации</a:t>
          </a:r>
          <a:endParaRPr lang="ru-RU" dirty="0"/>
        </a:p>
      </dgm:t>
    </dgm:pt>
    <dgm:pt modelId="{47B9C83A-3C8C-41F1-85A3-1BF328035963}" type="parTrans" cxnId="{22061EBE-7CF4-4265-9B3D-022527564FB3}">
      <dgm:prSet/>
      <dgm:spPr/>
      <dgm:t>
        <a:bodyPr/>
        <a:lstStyle/>
        <a:p>
          <a:endParaRPr lang="ru-RU"/>
        </a:p>
      </dgm:t>
    </dgm:pt>
    <dgm:pt modelId="{E8AC7A01-8AF9-4BDC-95D9-DEE9F14317B8}" type="sibTrans" cxnId="{22061EBE-7CF4-4265-9B3D-022527564FB3}">
      <dgm:prSet/>
      <dgm:spPr/>
      <dgm:t>
        <a:bodyPr/>
        <a:lstStyle/>
        <a:p>
          <a:endParaRPr lang="ru-RU"/>
        </a:p>
      </dgm:t>
    </dgm:pt>
    <dgm:pt modelId="{FE609223-282E-4D81-9DE3-1CBBCE1511CC}">
      <dgm:prSet phldrT="[Текст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8CBEB6AA-2894-41AF-8A5D-407A9462ECC5}" type="parTrans" cxnId="{64FF2D1B-F1FD-4CEB-ADF1-4AC1205072E0}">
      <dgm:prSet/>
      <dgm:spPr/>
      <dgm:t>
        <a:bodyPr/>
        <a:lstStyle/>
        <a:p>
          <a:endParaRPr lang="ru-RU"/>
        </a:p>
      </dgm:t>
    </dgm:pt>
    <dgm:pt modelId="{65DE62CA-1A05-48DC-960E-464683A56C99}" type="sibTrans" cxnId="{64FF2D1B-F1FD-4CEB-ADF1-4AC1205072E0}">
      <dgm:prSet/>
      <dgm:spPr/>
      <dgm:t>
        <a:bodyPr/>
        <a:lstStyle/>
        <a:p>
          <a:endParaRPr lang="ru-RU"/>
        </a:p>
      </dgm:t>
    </dgm:pt>
    <dgm:pt modelId="{699836EF-E3B0-4D36-9CB2-70176E624192}">
      <dgm:prSet phldrT="[Текст]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/>
            <a:t>подготовка специалистов в непрофильных ОО</a:t>
          </a:r>
          <a:endParaRPr lang="ru-RU" dirty="0"/>
        </a:p>
      </dgm:t>
    </dgm:pt>
    <dgm:pt modelId="{EE65422B-4678-4754-A63C-906D42DEB8D1}" type="parTrans" cxnId="{CAADABAB-A78A-4C09-9075-9D000B496BD8}">
      <dgm:prSet/>
      <dgm:spPr/>
      <dgm:t>
        <a:bodyPr/>
        <a:lstStyle/>
        <a:p>
          <a:endParaRPr lang="ru-RU"/>
        </a:p>
      </dgm:t>
    </dgm:pt>
    <dgm:pt modelId="{901F0D97-EE87-42EC-A1D6-69A6DA54D525}" type="sibTrans" cxnId="{CAADABAB-A78A-4C09-9075-9D000B496BD8}">
      <dgm:prSet/>
      <dgm:spPr/>
      <dgm:t>
        <a:bodyPr/>
        <a:lstStyle/>
        <a:p>
          <a:endParaRPr lang="ru-RU"/>
        </a:p>
      </dgm:t>
    </dgm:pt>
    <dgm:pt modelId="{81079E68-0A68-407F-BF57-1AFD278C78F3}">
      <dgm:prSet/>
      <dgm:spPr/>
      <dgm:t>
        <a:bodyPr/>
        <a:lstStyle/>
        <a:p>
          <a:r>
            <a:rPr lang="ru-RU" dirty="0" smtClean="0"/>
            <a:t>компенсация недостаточности материально-технической базы, соответствующей современным требования</a:t>
          </a:r>
          <a:endParaRPr lang="ru-RU" dirty="0"/>
        </a:p>
      </dgm:t>
    </dgm:pt>
    <dgm:pt modelId="{BCB08123-EE6F-4E6D-939F-1F61F48D79A8}" type="parTrans" cxnId="{AECAFC49-EEF4-4741-AA21-966A4B56C609}">
      <dgm:prSet/>
      <dgm:spPr/>
      <dgm:t>
        <a:bodyPr/>
        <a:lstStyle/>
        <a:p>
          <a:endParaRPr lang="ru-RU"/>
        </a:p>
      </dgm:t>
    </dgm:pt>
    <dgm:pt modelId="{F8902574-F306-4D40-A77E-51A82CCC0E4B}" type="sibTrans" cxnId="{AECAFC49-EEF4-4741-AA21-966A4B56C609}">
      <dgm:prSet/>
      <dgm:spPr/>
      <dgm:t>
        <a:bodyPr/>
        <a:lstStyle/>
        <a:p>
          <a:endParaRPr lang="ru-RU"/>
        </a:p>
      </dgm:t>
    </dgm:pt>
    <dgm:pt modelId="{B1EC929C-7BB2-495F-AC6D-9110D99B0F41}" type="pres">
      <dgm:prSet presAssocID="{CF5C2223-012C-4932-A90E-1EDBC779F7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257E60-C951-4792-8F66-BAE588F18F1D}" type="pres">
      <dgm:prSet presAssocID="{1732511A-B77E-4BDD-B6C2-2251DB2A48FA}" presName="composite" presStyleCnt="0"/>
      <dgm:spPr/>
    </dgm:pt>
    <dgm:pt modelId="{5E4BE51A-CA87-4545-A514-EA2A710B80F0}" type="pres">
      <dgm:prSet presAssocID="{1732511A-B77E-4BDD-B6C2-2251DB2A48FA}" presName="parTx" presStyleLbl="alignNode1" presStyleIdx="0" presStyleCnt="2" custLinFactNeighborX="591" custLinFactNeighborY="-795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8C114-0482-484C-ACEA-153B7FF35D8A}" type="pres">
      <dgm:prSet presAssocID="{1732511A-B77E-4BDD-B6C2-2251DB2A48FA}" presName="desTx" presStyleLbl="alignAccFollowNode1" presStyleIdx="0" presStyleCnt="2" custLinFactNeighborX="-288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5DEA09-89F8-4EE8-B134-EA5D2C2F8355}" type="pres">
      <dgm:prSet presAssocID="{6ED286C9-C38F-4BD7-8CFD-E7C39DACC040}" presName="space" presStyleCnt="0"/>
      <dgm:spPr/>
    </dgm:pt>
    <dgm:pt modelId="{1470B5EA-AC00-4FB0-AD81-720EFD0AEC4D}" type="pres">
      <dgm:prSet presAssocID="{E1632A21-0029-4606-A9D9-6C22EF2EE6E0}" presName="composite" presStyleCnt="0"/>
      <dgm:spPr/>
    </dgm:pt>
    <dgm:pt modelId="{634C00BC-17BC-4E04-810B-A2D8D8FAAD70}" type="pres">
      <dgm:prSet presAssocID="{E1632A21-0029-4606-A9D9-6C22EF2EE6E0}" presName="parTx" presStyleLbl="alignNode1" presStyleIdx="1" presStyleCnt="2" custLinFactNeighborX="-296" custLinFactNeighborY="-834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B99C6C-6D6B-4ACA-80E2-225781816768}" type="pres">
      <dgm:prSet presAssocID="{E1632A21-0029-4606-A9D9-6C22EF2EE6E0}" presName="desTx" presStyleLbl="alignAccFollowNode1" presStyleIdx="1" presStyleCnt="2" custLinFactNeighborX="1" custLinFactNeighborY="3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FCA7D1-CEBC-4833-AC64-28A1688996E7}" srcId="{1732511A-B77E-4BDD-B6C2-2251DB2A48FA}" destId="{81B4FAD6-59ED-4530-B7E4-80342A906D19}" srcOrd="0" destOrd="0" parTransId="{711FF2DB-4B1F-4127-8B67-96F58F2E1091}" sibTransId="{4A12DF9C-8644-4C95-B144-A9A1BFC1E2A8}"/>
    <dgm:cxn modelId="{33C0B253-8995-40D6-86AF-9AE573D6E622}" type="presOf" srcId="{CF5C2223-012C-4932-A90E-1EDBC779F78B}" destId="{B1EC929C-7BB2-495F-AC6D-9110D99B0F41}" srcOrd="0" destOrd="0" presId="urn:microsoft.com/office/officeart/2005/8/layout/hList1"/>
    <dgm:cxn modelId="{CE1DF7E1-1684-46E7-820F-C66E9412E617}" type="presOf" srcId="{A1DCAC23-08D7-4246-BA42-E7968216C055}" destId="{6DB99C6C-6D6B-4ACA-80E2-225781816768}" srcOrd="0" destOrd="0" presId="urn:microsoft.com/office/officeart/2005/8/layout/hList1"/>
    <dgm:cxn modelId="{CF26F2E9-0069-4BA0-AEF0-40722A26E18E}" srcId="{E1632A21-0029-4606-A9D9-6C22EF2EE6E0}" destId="{A1DCAC23-08D7-4246-BA42-E7968216C055}" srcOrd="0" destOrd="0" parTransId="{51E4C18F-9233-4266-AE7F-158BCE1C1182}" sibTransId="{50ABBC7A-E6CD-43D5-A891-D9BB7180205D}"/>
    <dgm:cxn modelId="{3CF42F7C-8C37-4464-B2DA-A1E646CF0462}" type="presOf" srcId="{E1632A21-0029-4606-A9D9-6C22EF2EE6E0}" destId="{634C00BC-17BC-4E04-810B-A2D8D8FAAD70}" srcOrd="0" destOrd="0" presId="urn:microsoft.com/office/officeart/2005/8/layout/hList1"/>
    <dgm:cxn modelId="{22061EBE-7CF4-4265-9B3D-022527564FB3}" srcId="{E1632A21-0029-4606-A9D9-6C22EF2EE6E0}" destId="{EB5A3161-A7F3-4AAF-95C1-CE14C37BC767}" srcOrd="1" destOrd="0" parTransId="{47B9C83A-3C8C-41F1-85A3-1BF328035963}" sibTransId="{E8AC7A01-8AF9-4BDC-95D9-DEE9F14317B8}"/>
    <dgm:cxn modelId="{AECAFC49-EEF4-4741-AA21-966A4B56C609}" srcId="{1732511A-B77E-4BDD-B6C2-2251DB2A48FA}" destId="{81079E68-0A68-407F-BF57-1AFD278C78F3}" srcOrd="1" destOrd="0" parTransId="{BCB08123-EE6F-4E6D-939F-1F61F48D79A8}" sibTransId="{F8902574-F306-4D40-A77E-51A82CCC0E4B}"/>
    <dgm:cxn modelId="{8C2EB46E-A0CB-4A6A-B7F3-0BBCAB1D6AE5}" srcId="{CF5C2223-012C-4932-A90E-1EDBC779F78B}" destId="{1732511A-B77E-4BDD-B6C2-2251DB2A48FA}" srcOrd="0" destOrd="0" parTransId="{7006FF96-AAD3-4BA3-A0D3-8F780C8F4863}" sibTransId="{6ED286C9-C38F-4BD7-8CFD-E7C39DACC040}"/>
    <dgm:cxn modelId="{5BBCC834-0FC3-4BF6-9F31-217F7F238793}" type="presOf" srcId="{699836EF-E3B0-4D36-9CB2-70176E624192}" destId="{6DB99C6C-6D6B-4ACA-80E2-225781816768}" srcOrd="0" destOrd="2" presId="urn:microsoft.com/office/officeart/2005/8/layout/hList1"/>
    <dgm:cxn modelId="{CAADABAB-A78A-4C09-9075-9D000B496BD8}" srcId="{E1632A21-0029-4606-A9D9-6C22EF2EE6E0}" destId="{699836EF-E3B0-4D36-9CB2-70176E624192}" srcOrd="2" destOrd="0" parTransId="{EE65422B-4678-4754-A63C-906D42DEB8D1}" sibTransId="{901F0D97-EE87-42EC-A1D6-69A6DA54D525}"/>
    <dgm:cxn modelId="{76C0EB6F-887B-435A-96D0-EF509C29A0A4}" type="presOf" srcId="{1732511A-B77E-4BDD-B6C2-2251DB2A48FA}" destId="{5E4BE51A-CA87-4545-A514-EA2A710B80F0}" srcOrd="0" destOrd="0" presId="urn:microsoft.com/office/officeart/2005/8/layout/hList1"/>
    <dgm:cxn modelId="{5AA27197-F679-4CFA-86CD-9B1C96CD52A9}" srcId="{CF5C2223-012C-4932-A90E-1EDBC779F78B}" destId="{E1632A21-0029-4606-A9D9-6C22EF2EE6E0}" srcOrd="1" destOrd="0" parTransId="{F8D79A8C-0BDD-4F34-817B-A725011BA06B}" sibTransId="{BFF5E3C3-BE4C-4C81-89F5-CC15308C1F2E}"/>
    <dgm:cxn modelId="{32BA1293-5011-4D25-B230-7D618B26E52F}" type="presOf" srcId="{81079E68-0A68-407F-BF57-1AFD278C78F3}" destId="{69C8C114-0482-484C-ACEA-153B7FF35D8A}" srcOrd="0" destOrd="1" presId="urn:microsoft.com/office/officeart/2005/8/layout/hList1"/>
    <dgm:cxn modelId="{64FF2D1B-F1FD-4CEB-ADF1-4AC1205072E0}" srcId="{E1632A21-0029-4606-A9D9-6C22EF2EE6E0}" destId="{FE609223-282E-4D81-9DE3-1CBBCE1511CC}" srcOrd="3" destOrd="0" parTransId="{8CBEB6AA-2894-41AF-8A5D-407A9462ECC5}" sibTransId="{65DE62CA-1A05-48DC-960E-464683A56C99}"/>
    <dgm:cxn modelId="{A8B90CE3-76F3-4AAC-B51A-39C9F8AE329A}" type="presOf" srcId="{EB5A3161-A7F3-4AAF-95C1-CE14C37BC767}" destId="{6DB99C6C-6D6B-4ACA-80E2-225781816768}" srcOrd="0" destOrd="1" presId="urn:microsoft.com/office/officeart/2005/8/layout/hList1"/>
    <dgm:cxn modelId="{F50362CB-DDD0-4519-B9F3-9ECFF0BBD9EF}" type="presOf" srcId="{81B4FAD6-59ED-4530-B7E4-80342A906D19}" destId="{69C8C114-0482-484C-ACEA-153B7FF35D8A}" srcOrd="0" destOrd="0" presId="urn:microsoft.com/office/officeart/2005/8/layout/hList1"/>
    <dgm:cxn modelId="{86C9B56F-89F6-4A55-A6A8-AFAB872A90CF}" type="presOf" srcId="{FE609223-282E-4D81-9DE3-1CBBCE1511CC}" destId="{6DB99C6C-6D6B-4ACA-80E2-225781816768}" srcOrd="0" destOrd="3" presId="urn:microsoft.com/office/officeart/2005/8/layout/hList1"/>
    <dgm:cxn modelId="{6F08F496-BED5-4C39-8CB9-CD70326757D2}" type="presParOf" srcId="{B1EC929C-7BB2-495F-AC6D-9110D99B0F41}" destId="{46257E60-C951-4792-8F66-BAE588F18F1D}" srcOrd="0" destOrd="0" presId="urn:microsoft.com/office/officeart/2005/8/layout/hList1"/>
    <dgm:cxn modelId="{AAE37B1B-A538-4B6B-891D-D9BBF6AD4345}" type="presParOf" srcId="{46257E60-C951-4792-8F66-BAE588F18F1D}" destId="{5E4BE51A-CA87-4545-A514-EA2A710B80F0}" srcOrd="0" destOrd="0" presId="urn:microsoft.com/office/officeart/2005/8/layout/hList1"/>
    <dgm:cxn modelId="{34197DD8-096A-477A-9B19-F899499B4122}" type="presParOf" srcId="{46257E60-C951-4792-8F66-BAE588F18F1D}" destId="{69C8C114-0482-484C-ACEA-153B7FF35D8A}" srcOrd="1" destOrd="0" presId="urn:microsoft.com/office/officeart/2005/8/layout/hList1"/>
    <dgm:cxn modelId="{9C932DBE-5AAD-491C-91B5-10C70F400409}" type="presParOf" srcId="{B1EC929C-7BB2-495F-AC6D-9110D99B0F41}" destId="{765DEA09-89F8-4EE8-B134-EA5D2C2F8355}" srcOrd="1" destOrd="0" presId="urn:microsoft.com/office/officeart/2005/8/layout/hList1"/>
    <dgm:cxn modelId="{54BAD1A4-305B-430A-8541-F22FC6AC68CF}" type="presParOf" srcId="{B1EC929C-7BB2-495F-AC6D-9110D99B0F41}" destId="{1470B5EA-AC00-4FB0-AD81-720EFD0AEC4D}" srcOrd="2" destOrd="0" presId="urn:microsoft.com/office/officeart/2005/8/layout/hList1"/>
    <dgm:cxn modelId="{A3769786-2B69-4175-AB6A-ECB0A1840D68}" type="presParOf" srcId="{1470B5EA-AC00-4FB0-AD81-720EFD0AEC4D}" destId="{634C00BC-17BC-4E04-810B-A2D8D8FAAD70}" srcOrd="0" destOrd="0" presId="urn:microsoft.com/office/officeart/2005/8/layout/hList1"/>
    <dgm:cxn modelId="{11FBFB29-3203-47BF-8214-9097F4FCF7A8}" type="presParOf" srcId="{1470B5EA-AC00-4FB0-AD81-720EFD0AEC4D}" destId="{6DB99C6C-6D6B-4ACA-80E2-22578181676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202588-58BE-42E1-BCAA-0D70D54DEA0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AD42A7-3A80-4264-A069-797004D1E638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Изучение потребностей современного рынка труда</a:t>
          </a:r>
          <a:endParaRPr lang="ru-RU" sz="2400" dirty="0"/>
        </a:p>
      </dgm:t>
    </dgm:pt>
    <dgm:pt modelId="{B6B1E24C-3524-4780-BDD7-C16549E7A352}" type="parTrans" cxnId="{94F5D5BA-B4EE-4F3F-88C1-B03131212495}">
      <dgm:prSet/>
      <dgm:spPr/>
      <dgm:t>
        <a:bodyPr/>
        <a:lstStyle/>
        <a:p>
          <a:endParaRPr lang="ru-RU"/>
        </a:p>
      </dgm:t>
    </dgm:pt>
    <dgm:pt modelId="{6CF1CEDD-20B5-4D02-B54B-E9E8D9FC3DF6}" type="sibTrans" cxnId="{94F5D5BA-B4EE-4F3F-88C1-B03131212495}">
      <dgm:prSet/>
      <dgm:spPr/>
      <dgm:t>
        <a:bodyPr/>
        <a:lstStyle/>
        <a:p>
          <a:endParaRPr lang="ru-RU"/>
        </a:p>
      </dgm:t>
    </dgm:pt>
    <dgm:pt modelId="{59157568-631A-41B2-A812-42049B31EA04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Определение целей и задач</a:t>
          </a:r>
          <a:endParaRPr lang="ru-RU" sz="2400" dirty="0"/>
        </a:p>
      </dgm:t>
    </dgm:pt>
    <dgm:pt modelId="{2933C6D5-ECEF-48EE-9A7F-792A2A27BD80}" type="parTrans" cxnId="{4F1D2675-CFAE-4EBD-8979-7AACF3F974A3}">
      <dgm:prSet/>
      <dgm:spPr/>
      <dgm:t>
        <a:bodyPr/>
        <a:lstStyle/>
        <a:p>
          <a:endParaRPr lang="ru-RU"/>
        </a:p>
      </dgm:t>
    </dgm:pt>
    <dgm:pt modelId="{FAFC932C-A2F9-4BA4-945E-9AD549B29DE6}" type="sibTrans" cxnId="{4F1D2675-CFAE-4EBD-8979-7AACF3F974A3}">
      <dgm:prSet/>
      <dgm:spPr/>
      <dgm:t>
        <a:bodyPr/>
        <a:lstStyle/>
        <a:p>
          <a:endParaRPr lang="ru-RU"/>
        </a:p>
      </dgm:t>
    </dgm:pt>
    <dgm:pt modelId="{B88BE921-7502-4A76-BC62-F0E86C83DE86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Сбор и анализ информации</a:t>
          </a:r>
          <a:endParaRPr lang="ru-RU" sz="2400" dirty="0"/>
        </a:p>
      </dgm:t>
    </dgm:pt>
    <dgm:pt modelId="{DC173F0E-14D9-47C1-A95C-9028DC6826B9}" type="parTrans" cxnId="{4DE15B35-C66B-4A26-8906-50E9AA526383}">
      <dgm:prSet/>
      <dgm:spPr/>
      <dgm:t>
        <a:bodyPr/>
        <a:lstStyle/>
        <a:p>
          <a:endParaRPr lang="ru-RU"/>
        </a:p>
      </dgm:t>
    </dgm:pt>
    <dgm:pt modelId="{F539DDEA-13DF-4164-BD6B-82F54CD91DE6}" type="sibTrans" cxnId="{4DE15B35-C66B-4A26-8906-50E9AA526383}">
      <dgm:prSet/>
      <dgm:spPr/>
      <dgm:t>
        <a:bodyPr/>
        <a:lstStyle/>
        <a:p>
          <a:endParaRPr lang="ru-RU"/>
        </a:p>
      </dgm:t>
    </dgm:pt>
    <dgm:pt modelId="{39F8000B-A14D-4C2A-8966-16C782A5BBB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Определение потенциальных возможностей и угроз</a:t>
          </a:r>
          <a:endParaRPr lang="ru-RU" sz="2400" dirty="0"/>
        </a:p>
      </dgm:t>
    </dgm:pt>
    <dgm:pt modelId="{05787634-2079-4111-9F3E-EE22BCCC2B13}" type="parTrans" cxnId="{41853F39-361F-4FE9-9027-6F425B199058}">
      <dgm:prSet/>
      <dgm:spPr/>
      <dgm:t>
        <a:bodyPr/>
        <a:lstStyle/>
        <a:p>
          <a:endParaRPr lang="ru-RU"/>
        </a:p>
      </dgm:t>
    </dgm:pt>
    <dgm:pt modelId="{BB664A92-C7B1-417B-AFD2-CAA2453FFE80}" type="sibTrans" cxnId="{41853F39-361F-4FE9-9027-6F425B199058}">
      <dgm:prSet/>
      <dgm:spPr/>
      <dgm:t>
        <a:bodyPr/>
        <a:lstStyle/>
        <a:p>
          <a:endParaRPr lang="ru-RU"/>
        </a:p>
      </dgm:t>
    </dgm:pt>
    <dgm:pt modelId="{E78A40A3-2E78-426E-86BD-E0E1F0A41F1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Определение необходимых ресурсов</a:t>
          </a:r>
          <a:endParaRPr lang="ru-RU" sz="2400" dirty="0"/>
        </a:p>
      </dgm:t>
    </dgm:pt>
    <dgm:pt modelId="{292B6A12-FD75-4A09-8737-66CE47DC188C}" type="parTrans" cxnId="{FECA245F-9218-494D-84FE-3C7FEEAF1600}">
      <dgm:prSet/>
      <dgm:spPr/>
      <dgm:t>
        <a:bodyPr/>
        <a:lstStyle/>
        <a:p>
          <a:endParaRPr lang="ru-RU"/>
        </a:p>
      </dgm:t>
    </dgm:pt>
    <dgm:pt modelId="{B3A7EB7A-03A3-4734-B28D-95055FA2468F}" type="sibTrans" cxnId="{FECA245F-9218-494D-84FE-3C7FEEAF1600}">
      <dgm:prSet/>
      <dgm:spPr/>
      <dgm:t>
        <a:bodyPr/>
        <a:lstStyle/>
        <a:p>
          <a:endParaRPr lang="ru-RU"/>
        </a:p>
      </dgm:t>
    </dgm:pt>
    <dgm:pt modelId="{0599E767-E7CF-4694-90F3-D76762ABE09A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Составление реестра </a:t>
          </a:r>
          <a:r>
            <a:rPr lang="ru-RU" sz="2400" dirty="0" err="1" smtClean="0"/>
            <a:t>стейкхолдеров</a:t>
          </a:r>
          <a:endParaRPr lang="ru-RU" sz="2400" dirty="0"/>
        </a:p>
      </dgm:t>
    </dgm:pt>
    <dgm:pt modelId="{AEE58F1E-B68A-4C49-A46E-31E6FFF4226E}" type="parTrans" cxnId="{014BE11D-A5E7-4665-9C3C-D94D56071B4E}">
      <dgm:prSet/>
      <dgm:spPr/>
      <dgm:t>
        <a:bodyPr/>
        <a:lstStyle/>
        <a:p>
          <a:endParaRPr lang="ru-RU"/>
        </a:p>
      </dgm:t>
    </dgm:pt>
    <dgm:pt modelId="{8271A42A-28EE-41F6-9F9F-F12F8D934D7A}" type="sibTrans" cxnId="{014BE11D-A5E7-4665-9C3C-D94D56071B4E}">
      <dgm:prSet/>
      <dgm:spPr/>
      <dgm:t>
        <a:bodyPr/>
        <a:lstStyle/>
        <a:p>
          <a:endParaRPr lang="ru-RU"/>
        </a:p>
      </dgm:t>
    </dgm:pt>
    <dgm:pt modelId="{EA47A3EC-9BCB-42E6-80DE-BE7FE225E15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Разработка плана мероприятий и графика проекта</a:t>
          </a:r>
          <a:endParaRPr lang="ru-RU" sz="2400" dirty="0"/>
        </a:p>
      </dgm:t>
    </dgm:pt>
    <dgm:pt modelId="{86329D67-9443-476D-B659-D6CBCCF504BA}" type="parTrans" cxnId="{4E8D7545-F6CE-4F91-BDA9-36D68CA00AD3}">
      <dgm:prSet/>
      <dgm:spPr/>
      <dgm:t>
        <a:bodyPr/>
        <a:lstStyle/>
        <a:p>
          <a:endParaRPr lang="ru-RU"/>
        </a:p>
      </dgm:t>
    </dgm:pt>
    <dgm:pt modelId="{F789EE7E-2CA6-4D90-B3CB-CB9716C2BAF0}" type="sibTrans" cxnId="{4E8D7545-F6CE-4F91-BDA9-36D68CA00AD3}">
      <dgm:prSet/>
      <dgm:spPr/>
      <dgm:t>
        <a:bodyPr/>
        <a:lstStyle/>
        <a:p>
          <a:endParaRPr lang="ru-RU"/>
        </a:p>
      </dgm:t>
    </dgm:pt>
    <dgm:pt modelId="{D715A017-A043-4FB2-9082-B392CEC12F89}" type="pres">
      <dgm:prSet presAssocID="{3B202588-58BE-42E1-BCAA-0D70D54DEA0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616476-A5CD-4856-B1CE-FC68D5486CBF}" type="pres">
      <dgm:prSet presAssocID="{71AD42A7-3A80-4264-A069-797004D1E638}" presName="parentLin" presStyleCnt="0"/>
      <dgm:spPr/>
    </dgm:pt>
    <dgm:pt modelId="{BD2533C6-BD9B-4A26-A71A-2224665EAA4F}" type="pres">
      <dgm:prSet presAssocID="{71AD42A7-3A80-4264-A069-797004D1E638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083F0980-55A6-4F64-A483-46A3A5BD5BAE}" type="pres">
      <dgm:prSet presAssocID="{71AD42A7-3A80-4264-A069-797004D1E638}" presName="parentText" presStyleLbl="node1" presStyleIdx="0" presStyleCnt="7" custScaleX="1349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8BAA0-4B22-494B-882F-F04450E9B338}" type="pres">
      <dgm:prSet presAssocID="{71AD42A7-3A80-4264-A069-797004D1E638}" presName="negativeSpace" presStyleCnt="0"/>
      <dgm:spPr/>
    </dgm:pt>
    <dgm:pt modelId="{A2A611BE-1510-49EB-B365-E956FFD148F3}" type="pres">
      <dgm:prSet presAssocID="{71AD42A7-3A80-4264-A069-797004D1E638}" presName="childText" presStyleLbl="conFgAcc1" presStyleIdx="0" presStyleCnt="7">
        <dgm:presLayoutVars>
          <dgm:bulletEnabled val="1"/>
        </dgm:presLayoutVars>
      </dgm:prSet>
      <dgm:spPr/>
    </dgm:pt>
    <dgm:pt modelId="{B455DC7F-13C2-498F-9F58-A7B938258346}" type="pres">
      <dgm:prSet presAssocID="{6CF1CEDD-20B5-4D02-B54B-E9E8D9FC3DF6}" presName="spaceBetweenRectangles" presStyleCnt="0"/>
      <dgm:spPr/>
    </dgm:pt>
    <dgm:pt modelId="{37ACF667-808A-4A45-9238-19672038B25E}" type="pres">
      <dgm:prSet presAssocID="{59157568-631A-41B2-A812-42049B31EA04}" presName="parentLin" presStyleCnt="0"/>
      <dgm:spPr/>
    </dgm:pt>
    <dgm:pt modelId="{9BE9F799-F51A-4D74-8092-FA9026D7A510}" type="pres">
      <dgm:prSet presAssocID="{59157568-631A-41B2-A812-42049B31EA0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B844F77A-ED7C-4948-9BC0-852CCFD6311A}" type="pres">
      <dgm:prSet presAssocID="{59157568-631A-41B2-A812-42049B31EA04}" presName="parentText" presStyleLbl="node1" presStyleIdx="1" presStyleCnt="7" custScaleX="1028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CB0BB0-D2EB-4B46-86F3-C64D7874B6E6}" type="pres">
      <dgm:prSet presAssocID="{59157568-631A-41B2-A812-42049B31EA04}" presName="negativeSpace" presStyleCnt="0"/>
      <dgm:spPr/>
    </dgm:pt>
    <dgm:pt modelId="{1506C1CB-D6C8-4C54-B81F-7108E5B92000}" type="pres">
      <dgm:prSet presAssocID="{59157568-631A-41B2-A812-42049B31EA04}" presName="childText" presStyleLbl="conFgAcc1" presStyleIdx="1" presStyleCnt="7">
        <dgm:presLayoutVars>
          <dgm:bulletEnabled val="1"/>
        </dgm:presLayoutVars>
      </dgm:prSet>
      <dgm:spPr/>
    </dgm:pt>
    <dgm:pt modelId="{25926DD8-AD81-4BDB-9038-4B451031DD5B}" type="pres">
      <dgm:prSet presAssocID="{FAFC932C-A2F9-4BA4-945E-9AD549B29DE6}" presName="spaceBetweenRectangles" presStyleCnt="0"/>
      <dgm:spPr/>
    </dgm:pt>
    <dgm:pt modelId="{7A499D6C-DB69-42F3-A973-ACE770C5618C}" type="pres">
      <dgm:prSet presAssocID="{B88BE921-7502-4A76-BC62-F0E86C83DE86}" presName="parentLin" presStyleCnt="0"/>
      <dgm:spPr/>
    </dgm:pt>
    <dgm:pt modelId="{3D1AF9E6-A916-41B9-AC2E-506060512F0E}" type="pres">
      <dgm:prSet presAssocID="{B88BE921-7502-4A76-BC62-F0E86C83DE86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571395A4-9874-4C0B-B1A6-E5F7A07FA287}" type="pres">
      <dgm:prSet presAssocID="{B88BE921-7502-4A76-BC62-F0E86C83DE86}" presName="parentText" presStyleLbl="node1" presStyleIdx="2" presStyleCnt="7" custScaleX="1030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79E39-6A65-485D-93D3-B559F576C845}" type="pres">
      <dgm:prSet presAssocID="{B88BE921-7502-4A76-BC62-F0E86C83DE86}" presName="negativeSpace" presStyleCnt="0"/>
      <dgm:spPr/>
    </dgm:pt>
    <dgm:pt modelId="{277BA648-9077-4067-B18E-DDA62F22C96D}" type="pres">
      <dgm:prSet presAssocID="{B88BE921-7502-4A76-BC62-F0E86C83DE86}" presName="childText" presStyleLbl="conFgAcc1" presStyleIdx="2" presStyleCnt="7">
        <dgm:presLayoutVars>
          <dgm:bulletEnabled val="1"/>
        </dgm:presLayoutVars>
      </dgm:prSet>
      <dgm:spPr/>
    </dgm:pt>
    <dgm:pt modelId="{3CABDC6B-36DA-4AD4-9DD2-886936BB5D75}" type="pres">
      <dgm:prSet presAssocID="{F539DDEA-13DF-4164-BD6B-82F54CD91DE6}" presName="spaceBetweenRectangles" presStyleCnt="0"/>
      <dgm:spPr/>
    </dgm:pt>
    <dgm:pt modelId="{8630A5DD-EF41-4D53-8C9A-ABA91DBB5675}" type="pres">
      <dgm:prSet presAssocID="{39F8000B-A14D-4C2A-8966-16C782A5BBB0}" presName="parentLin" presStyleCnt="0"/>
      <dgm:spPr/>
    </dgm:pt>
    <dgm:pt modelId="{65301D46-5FDF-46EE-AFDD-67446F88AD2B}" type="pres">
      <dgm:prSet presAssocID="{39F8000B-A14D-4C2A-8966-16C782A5BBB0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89E48CE2-832D-4462-AC2E-166EC5857351}" type="pres">
      <dgm:prSet presAssocID="{39F8000B-A14D-4C2A-8966-16C782A5BBB0}" presName="parentText" presStyleLbl="node1" presStyleIdx="3" presStyleCnt="7" custScaleX="1342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A82C1B-B64E-40B4-BEA5-1BAF3B8CC1C9}" type="pres">
      <dgm:prSet presAssocID="{39F8000B-A14D-4C2A-8966-16C782A5BBB0}" presName="negativeSpace" presStyleCnt="0"/>
      <dgm:spPr/>
    </dgm:pt>
    <dgm:pt modelId="{0342C087-5C21-4778-951D-8ED7DA763D21}" type="pres">
      <dgm:prSet presAssocID="{39F8000B-A14D-4C2A-8966-16C782A5BBB0}" presName="childText" presStyleLbl="conFgAcc1" presStyleIdx="3" presStyleCnt="7">
        <dgm:presLayoutVars>
          <dgm:bulletEnabled val="1"/>
        </dgm:presLayoutVars>
      </dgm:prSet>
      <dgm:spPr/>
    </dgm:pt>
    <dgm:pt modelId="{06197210-8B2D-4289-84EF-CB0423A098E4}" type="pres">
      <dgm:prSet presAssocID="{BB664A92-C7B1-417B-AFD2-CAA2453FFE80}" presName="spaceBetweenRectangles" presStyleCnt="0"/>
      <dgm:spPr/>
    </dgm:pt>
    <dgm:pt modelId="{B3A95E57-F5CE-4318-B42A-035DE5DBF662}" type="pres">
      <dgm:prSet presAssocID="{E78A40A3-2E78-426E-86BD-E0E1F0A41F10}" presName="parentLin" presStyleCnt="0"/>
      <dgm:spPr/>
    </dgm:pt>
    <dgm:pt modelId="{D29BC693-5035-49C2-A248-A9738B30AB06}" type="pres">
      <dgm:prSet presAssocID="{E78A40A3-2E78-426E-86BD-E0E1F0A41F10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C2975AEE-EC19-4F76-B840-53137C2706A1}" type="pres">
      <dgm:prSet presAssocID="{E78A40A3-2E78-426E-86BD-E0E1F0A41F10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D953AF-F433-4034-811D-51A1F1612310}" type="pres">
      <dgm:prSet presAssocID="{E78A40A3-2E78-426E-86BD-E0E1F0A41F10}" presName="negativeSpace" presStyleCnt="0"/>
      <dgm:spPr/>
    </dgm:pt>
    <dgm:pt modelId="{BB6429C6-4590-4EE6-8BF3-8FC269840CA0}" type="pres">
      <dgm:prSet presAssocID="{E78A40A3-2E78-426E-86BD-E0E1F0A41F10}" presName="childText" presStyleLbl="conFgAcc1" presStyleIdx="4" presStyleCnt="7">
        <dgm:presLayoutVars>
          <dgm:bulletEnabled val="1"/>
        </dgm:presLayoutVars>
      </dgm:prSet>
      <dgm:spPr/>
    </dgm:pt>
    <dgm:pt modelId="{E9E89CF6-0F72-46BC-82F9-25CB87690FD4}" type="pres">
      <dgm:prSet presAssocID="{B3A7EB7A-03A3-4734-B28D-95055FA2468F}" presName="spaceBetweenRectangles" presStyleCnt="0"/>
      <dgm:spPr/>
    </dgm:pt>
    <dgm:pt modelId="{83BC6B2C-4AAD-461B-BE8F-F9B9A9098275}" type="pres">
      <dgm:prSet presAssocID="{0599E767-E7CF-4694-90F3-D76762ABE09A}" presName="parentLin" presStyleCnt="0"/>
      <dgm:spPr/>
    </dgm:pt>
    <dgm:pt modelId="{D55F8059-0080-4E60-9EDC-68D802365F03}" type="pres">
      <dgm:prSet presAssocID="{0599E767-E7CF-4694-90F3-D76762ABE09A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3E18FD11-31D1-4FBE-B97C-B96BAFB8651B}" type="pres">
      <dgm:prSet presAssocID="{0599E767-E7CF-4694-90F3-D76762ABE09A}" presName="parentText" presStyleLbl="node1" presStyleIdx="5" presStyleCnt="7" custScaleX="988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BEB436-F0AF-45E7-B124-9582DCED4728}" type="pres">
      <dgm:prSet presAssocID="{0599E767-E7CF-4694-90F3-D76762ABE09A}" presName="negativeSpace" presStyleCnt="0"/>
      <dgm:spPr/>
    </dgm:pt>
    <dgm:pt modelId="{79B01CC8-745B-4449-8FFD-281CD605AAF5}" type="pres">
      <dgm:prSet presAssocID="{0599E767-E7CF-4694-90F3-D76762ABE09A}" presName="childText" presStyleLbl="conFgAcc1" presStyleIdx="5" presStyleCnt="7">
        <dgm:presLayoutVars>
          <dgm:bulletEnabled val="1"/>
        </dgm:presLayoutVars>
      </dgm:prSet>
      <dgm:spPr/>
    </dgm:pt>
    <dgm:pt modelId="{7D8430B7-BEA1-43CA-9438-125A13C35A9D}" type="pres">
      <dgm:prSet presAssocID="{8271A42A-28EE-41F6-9F9F-F12F8D934D7A}" presName="spaceBetweenRectangles" presStyleCnt="0"/>
      <dgm:spPr/>
    </dgm:pt>
    <dgm:pt modelId="{60BD7D90-1DC1-4BD4-AA4C-7122313DF8E4}" type="pres">
      <dgm:prSet presAssocID="{EA47A3EC-9BCB-42E6-80DE-BE7FE225E156}" presName="parentLin" presStyleCnt="0"/>
      <dgm:spPr/>
    </dgm:pt>
    <dgm:pt modelId="{7FE44DA8-1F0D-4362-8D08-B59FA3C4FB74}" type="pres">
      <dgm:prSet presAssocID="{EA47A3EC-9BCB-42E6-80DE-BE7FE225E156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E20F1A80-64B5-4771-A524-7877031CB70D}" type="pres">
      <dgm:prSet presAssocID="{EA47A3EC-9BCB-42E6-80DE-BE7FE225E156}" presName="parentText" presStyleLbl="node1" presStyleIdx="6" presStyleCnt="7" custScaleX="1339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B5D90-A3D4-434A-8298-5F59D24F9695}" type="pres">
      <dgm:prSet presAssocID="{EA47A3EC-9BCB-42E6-80DE-BE7FE225E156}" presName="negativeSpace" presStyleCnt="0"/>
      <dgm:spPr/>
    </dgm:pt>
    <dgm:pt modelId="{5E942C3D-E4F0-45CE-8278-6EAD3DFB8D02}" type="pres">
      <dgm:prSet presAssocID="{EA47A3EC-9BCB-42E6-80DE-BE7FE225E156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40141FC0-A77A-415A-8EF8-713707A3C59D}" type="presOf" srcId="{E78A40A3-2E78-426E-86BD-E0E1F0A41F10}" destId="{C2975AEE-EC19-4F76-B840-53137C2706A1}" srcOrd="1" destOrd="0" presId="urn:microsoft.com/office/officeart/2005/8/layout/list1"/>
    <dgm:cxn modelId="{60B879AE-CD5E-4D08-965E-18CA88BCFB6E}" type="presOf" srcId="{59157568-631A-41B2-A812-42049B31EA04}" destId="{B844F77A-ED7C-4948-9BC0-852CCFD6311A}" srcOrd="1" destOrd="0" presId="urn:microsoft.com/office/officeart/2005/8/layout/list1"/>
    <dgm:cxn modelId="{34522879-C486-4FA2-92BA-F413A112860E}" type="presOf" srcId="{EA47A3EC-9BCB-42E6-80DE-BE7FE225E156}" destId="{7FE44DA8-1F0D-4362-8D08-B59FA3C4FB74}" srcOrd="0" destOrd="0" presId="urn:microsoft.com/office/officeart/2005/8/layout/list1"/>
    <dgm:cxn modelId="{55971AAD-5C51-48E8-B7D1-BCA41E7EE0B2}" type="presOf" srcId="{39F8000B-A14D-4C2A-8966-16C782A5BBB0}" destId="{89E48CE2-832D-4462-AC2E-166EC5857351}" srcOrd="1" destOrd="0" presId="urn:microsoft.com/office/officeart/2005/8/layout/list1"/>
    <dgm:cxn modelId="{4E8D7545-F6CE-4F91-BDA9-36D68CA00AD3}" srcId="{3B202588-58BE-42E1-BCAA-0D70D54DEA0A}" destId="{EA47A3EC-9BCB-42E6-80DE-BE7FE225E156}" srcOrd="6" destOrd="0" parTransId="{86329D67-9443-476D-B659-D6CBCCF504BA}" sibTransId="{F789EE7E-2CA6-4D90-B3CB-CB9716C2BAF0}"/>
    <dgm:cxn modelId="{4DE15B35-C66B-4A26-8906-50E9AA526383}" srcId="{3B202588-58BE-42E1-BCAA-0D70D54DEA0A}" destId="{B88BE921-7502-4A76-BC62-F0E86C83DE86}" srcOrd="2" destOrd="0" parTransId="{DC173F0E-14D9-47C1-A95C-9028DC6826B9}" sibTransId="{F539DDEA-13DF-4164-BD6B-82F54CD91DE6}"/>
    <dgm:cxn modelId="{94F5D5BA-B4EE-4F3F-88C1-B03131212495}" srcId="{3B202588-58BE-42E1-BCAA-0D70D54DEA0A}" destId="{71AD42A7-3A80-4264-A069-797004D1E638}" srcOrd="0" destOrd="0" parTransId="{B6B1E24C-3524-4780-BDD7-C16549E7A352}" sibTransId="{6CF1CEDD-20B5-4D02-B54B-E9E8D9FC3DF6}"/>
    <dgm:cxn modelId="{F92FB717-BBD9-4D59-B434-934958AC5844}" type="presOf" srcId="{E78A40A3-2E78-426E-86BD-E0E1F0A41F10}" destId="{D29BC693-5035-49C2-A248-A9738B30AB06}" srcOrd="0" destOrd="0" presId="urn:microsoft.com/office/officeart/2005/8/layout/list1"/>
    <dgm:cxn modelId="{3DBD71D8-6CE7-43F0-BCD2-ED44CC68356D}" type="presOf" srcId="{EA47A3EC-9BCB-42E6-80DE-BE7FE225E156}" destId="{E20F1A80-64B5-4771-A524-7877031CB70D}" srcOrd="1" destOrd="0" presId="urn:microsoft.com/office/officeart/2005/8/layout/list1"/>
    <dgm:cxn modelId="{014BE11D-A5E7-4665-9C3C-D94D56071B4E}" srcId="{3B202588-58BE-42E1-BCAA-0D70D54DEA0A}" destId="{0599E767-E7CF-4694-90F3-D76762ABE09A}" srcOrd="5" destOrd="0" parTransId="{AEE58F1E-B68A-4C49-A46E-31E6FFF4226E}" sibTransId="{8271A42A-28EE-41F6-9F9F-F12F8D934D7A}"/>
    <dgm:cxn modelId="{1C2AB2B8-CF8E-45BA-8215-6536DDF3EB3F}" type="presOf" srcId="{B88BE921-7502-4A76-BC62-F0E86C83DE86}" destId="{571395A4-9874-4C0B-B1A6-E5F7A07FA287}" srcOrd="1" destOrd="0" presId="urn:microsoft.com/office/officeart/2005/8/layout/list1"/>
    <dgm:cxn modelId="{C7F044FE-4D9F-45D0-8C16-3CE96C6B5D25}" type="presOf" srcId="{B88BE921-7502-4A76-BC62-F0E86C83DE86}" destId="{3D1AF9E6-A916-41B9-AC2E-506060512F0E}" srcOrd="0" destOrd="0" presId="urn:microsoft.com/office/officeart/2005/8/layout/list1"/>
    <dgm:cxn modelId="{923A276D-6827-4019-837D-0C5EA35AE59B}" type="presOf" srcId="{3B202588-58BE-42E1-BCAA-0D70D54DEA0A}" destId="{D715A017-A043-4FB2-9082-B392CEC12F89}" srcOrd="0" destOrd="0" presId="urn:microsoft.com/office/officeart/2005/8/layout/list1"/>
    <dgm:cxn modelId="{4F1D2675-CFAE-4EBD-8979-7AACF3F974A3}" srcId="{3B202588-58BE-42E1-BCAA-0D70D54DEA0A}" destId="{59157568-631A-41B2-A812-42049B31EA04}" srcOrd="1" destOrd="0" parTransId="{2933C6D5-ECEF-48EE-9A7F-792A2A27BD80}" sibTransId="{FAFC932C-A2F9-4BA4-945E-9AD549B29DE6}"/>
    <dgm:cxn modelId="{42AECCC2-B791-4F3B-85EA-1B1BC6C74D97}" type="presOf" srcId="{0599E767-E7CF-4694-90F3-D76762ABE09A}" destId="{D55F8059-0080-4E60-9EDC-68D802365F03}" srcOrd="0" destOrd="0" presId="urn:microsoft.com/office/officeart/2005/8/layout/list1"/>
    <dgm:cxn modelId="{41853F39-361F-4FE9-9027-6F425B199058}" srcId="{3B202588-58BE-42E1-BCAA-0D70D54DEA0A}" destId="{39F8000B-A14D-4C2A-8966-16C782A5BBB0}" srcOrd="3" destOrd="0" parTransId="{05787634-2079-4111-9F3E-EE22BCCC2B13}" sibTransId="{BB664A92-C7B1-417B-AFD2-CAA2453FFE80}"/>
    <dgm:cxn modelId="{FECA245F-9218-494D-84FE-3C7FEEAF1600}" srcId="{3B202588-58BE-42E1-BCAA-0D70D54DEA0A}" destId="{E78A40A3-2E78-426E-86BD-E0E1F0A41F10}" srcOrd="4" destOrd="0" parTransId="{292B6A12-FD75-4A09-8737-66CE47DC188C}" sibTransId="{B3A7EB7A-03A3-4734-B28D-95055FA2468F}"/>
    <dgm:cxn modelId="{85968D51-7FC4-4C02-8BFB-0274F4E6EEA8}" type="presOf" srcId="{59157568-631A-41B2-A812-42049B31EA04}" destId="{9BE9F799-F51A-4D74-8092-FA9026D7A510}" srcOrd="0" destOrd="0" presId="urn:microsoft.com/office/officeart/2005/8/layout/list1"/>
    <dgm:cxn modelId="{22DBDE86-6CD9-4371-92D3-E7400E105C65}" type="presOf" srcId="{0599E767-E7CF-4694-90F3-D76762ABE09A}" destId="{3E18FD11-31D1-4FBE-B97C-B96BAFB8651B}" srcOrd="1" destOrd="0" presId="urn:microsoft.com/office/officeart/2005/8/layout/list1"/>
    <dgm:cxn modelId="{536D5814-C70C-491E-862C-460595F485F5}" type="presOf" srcId="{71AD42A7-3A80-4264-A069-797004D1E638}" destId="{BD2533C6-BD9B-4A26-A71A-2224665EAA4F}" srcOrd="0" destOrd="0" presId="urn:microsoft.com/office/officeart/2005/8/layout/list1"/>
    <dgm:cxn modelId="{D85C1790-0AA0-4319-9B43-C625C16CFFAE}" type="presOf" srcId="{39F8000B-A14D-4C2A-8966-16C782A5BBB0}" destId="{65301D46-5FDF-46EE-AFDD-67446F88AD2B}" srcOrd="0" destOrd="0" presId="urn:microsoft.com/office/officeart/2005/8/layout/list1"/>
    <dgm:cxn modelId="{DA6CF25C-1F8D-451E-A4AF-CE5A7A6A713A}" type="presOf" srcId="{71AD42A7-3A80-4264-A069-797004D1E638}" destId="{083F0980-55A6-4F64-A483-46A3A5BD5BAE}" srcOrd="1" destOrd="0" presId="urn:microsoft.com/office/officeart/2005/8/layout/list1"/>
    <dgm:cxn modelId="{618F6C72-80EA-4970-88A6-1DE149C5A02B}" type="presParOf" srcId="{D715A017-A043-4FB2-9082-B392CEC12F89}" destId="{77616476-A5CD-4856-B1CE-FC68D5486CBF}" srcOrd="0" destOrd="0" presId="urn:microsoft.com/office/officeart/2005/8/layout/list1"/>
    <dgm:cxn modelId="{7E0C23DD-673B-4CA9-9D27-412C75883207}" type="presParOf" srcId="{77616476-A5CD-4856-B1CE-FC68D5486CBF}" destId="{BD2533C6-BD9B-4A26-A71A-2224665EAA4F}" srcOrd="0" destOrd="0" presId="urn:microsoft.com/office/officeart/2005/8/layout/list1"/>
    <dgm:cxn modelId="{279EE873-57D2-4540-BB77-D3C1BA6EB8D0}" type="presParOf" srcId="{77616476-A5CD-4856-B1CE-FC68D5486CBF}" destId="{083F0980-55A6-4F64-A483-46A3A5BD5BAE}" srcOrd="1" destOrd="0" presId="urn:microsoft.com/office/officeart/2005/8/layout/list1"/>
    <dgm:cxn modelId="{CB534040-65BC-4D57-8F9D-EB41DDB266D4}" type="presParOf" srcId="{D715A017-A043-4FB2-9082-B392CEC12F89}" destId="{3858BAA0-4B22-494B-882F-F04450E9B338}" srcOrd="1" destOrd="0" presId="urn:microsoft.com/office/officeart/2005/8/layout/list1"/>
    <dgm:cxn modelId="{E39C7017-76E1-4ABA-8502-52D8951EBF56}" type="presParOf" srcId="{D715A017-A043-4FB2-9082-B392CEC12F89}" destId="{A2A611BE-1510-49EB-B365-E956FFD148F3}" srcOrd="2" destOrd="0" presId="urn:microsoft.com/office/officeart/2005/8/layout/list1"/>
    <dgm:cxn modelId="{7737EF94-04A7-4360-B09F-9930393B598A}" type="presParOf" srcId="{D715A017-A043-4FB2-9082-B392CEC12F89}" destId="{B455DC7F-13C2-498F-9F58-A7B938258346}" srcOrd="3" destOrd="0" presId="urn:microsoft.com/office/officeart/2005/8/layout/list1"/>
    <dgm:cxn modelId="{F19B5733-FC05-4495-9C72-C4EF913F0E84}" type="presParOf" srcId="{D715A017-A043-4FB2-9082-B392CEC12F89}" destId="{37ACF667-808A-4A45-9238-19672038B25E}" srcOrd="4" destOrd="0" presId="urn:microsoft.com/office/officeart/2005/8/layout/list1"/>
    <dgm:cxn modelId="{2C81A80D-6D29-490C-BA2F-329474AC9D40}" type="presParOf" srcId="{37ACF667-808A-4A45-9238-19672038B25E}" destId="{9BE9F799-F51A-4D74-8092-FA9026D7A510}" srcOrd="0" destOrd="0" presId="urn:microsoft.com/office/officeart/2005/8/layout/list1"/>
    <dgm:cxn modelId="{5962092B-5F94-4FE1-A920-19D7C3364D88}" type="presParOf" srcId="{37ACF667-808A-4A45-9238-19672038B25E}" destId="{B844F77A-ED7C-4948-9BC0-852CCFD6311A}" srcOrd="1" destOrd="0" presId="urn:microsoft.com/office/officeart/2005/8/layout/list1"/>
    <dgm:cxn modelId="{C49B8C63-C05A-44E7-81B6-0ED40F7A5F71}" type="presParOf" srcId="{D715A017-A043-4FB2-9082-B392CEC12F89}" destId="{66CB0BB0-D2EB-4B46-86F3-C64D7874B6E6}" srcOrd="5" destOrd="0" presId="urn:microsoft.com/office/officeart/2005/8/layout/list1"/>
    <dgm:cxn modelId="{2081DE5A-CF58-4053-9791-98F0202CF1E3}" type="presParOf" srcId="{D715A017-A043-4FB2-9082-B392CEC12F89}" destId="{1506C1CB-D6C8-4C54-B81F-7108E5B92000}" srcOrd="6" destOrd="0" presId="urn:microsoft.com/office/officeart/2005/8/layout/list1"/>
    <dgm:cxn modelId="{FDE3A5A8-D0FF-4408-8A53-DBFBCA63375E}" type="presParOf" srcId="{D715A017-A043-4FB2-9082-B392CEC12F89}" destId="{25926DD8-AD81-4BDB-9038-4B451031DD5B}" srcOrd="7" destOrd="0" presId="urn:microsoft.com/office/officeart/2005/8/layout/list1"/>
    <dgm:cxn modelId="{AB1C677B-3702-4679-8070-B7066FBBDDF1}" type="presParOf" srcId="{D715A017-A043-4FB2-9082-B392CEC12F89}" destId="{7A499D6C-DB69-42F3-A973-ACE770C5618C}" srcOrd="8" destOrd="0" presId="urn:microsoft.com/office/officeart/2005/8/layout/list1"/>
    <dgm:cxn modelId="{FD55EF9C-9D8F-4464-BA93-782DF1D5E261}" type="presParOf" srcId="{7A499D6C-DB69-42F3-A973-ACE770C5618C}" destId="{3D1AF9E6-A916-41B9-AC2E-506060512F0E}" srcOrd="0" destOrd="0" presId="urn:microsoft.com/office/officeart/2005/8/layout/list1"/>
    <dgm:cxn modelId="{8D1E5129-9796-4FE9-BD54-7BF9EC4C488C}" type="presParOf" srcId="{7A499D6C-DB69-42F3-A973-ACE770C5618C}" destId="{571395A4-9874-4C0B-B1A6-E5F7A07FA287}" srcOrd="1" destOrd="0" presId="urn:microsoft.com/office/officeart/2005/8/layout/list1"/>
    <dgm:cxn modelId="{E7BE3115-266B-4D29-9926-01936293150E}" type="presParOf" srcId="{D715A017-A043-4FB2-9082-B392CEC12F89}" destId="{20D79E39-6A65-485D-93D3-B559F576C845}" srcOrd="9" destOrd="0" presId="urn:microsoft.com/office/officeart/2005/8/layout/list1"/>
    <dgm:cxn modelId="{E8F230F0-8131-4317-B5A1-12D92E21B347}" type="presParOf" srcId="{D715A017-A043-4FB2-9082-B392CEC12F89}" destId="{277BA648-9077-4067-B18E-DDA62F22C96D}" srcOrd="10" destOrd="0" presId="urn:microsoft.com/office/officeart/2005/8/layout/list1"/>
    <dgm:cxn modelId="{E57387D9-61E1-4D65-AACA-062A582CCC6E}" type="presParOf" srcId="{D715A017-A043-4FB2-9082-B392CEC12F89}" destId="{3CABDC6B-36DA-4AD4-9DD2-886936BB5D75}" srcOrd="11" destOrd="0" presId="urn:microsoft.com/office/officeart/2005/8/layout/list1"/>
    <dgm:cxn modelId="{F2BE7F48-4586-427E-BA76-FE63DB02FCAA}" type="presParOf" srcId="{D715A017-A043-4FB2-9082-B392CEC12F89}" destId="{8630A5DD-EF41-4D53-8C9A-ABA91DBB5675}" srcOrd="12" destOrd="0" presId="urn:microsoft.com/office/officeart/2005/8/layout/list1"/>
    <dgm:cxn modelId="{4743B728-E518-4D19-81AE-6FDB9BCB6703}" type="presParOf" srcId="{8630A5DD-EF41-4D53-8C9A-ABA91DBB5675}" destId="{65301D46-5FDF-46EE-AFDD-67446F88AD2B}" srcOrd="0" destOrd="0" presId="urn:microsoft.com/office/officeart/2005/8/layout/list1"/>
    <dgm:cxn modelId="{44319F1C-704D-4AFC-8501-16425305C2B2}" type="presParOf" srcId="{8630A5DD-EF41-4D53-8C9A-ABA91DBB5675}" destId="{89E48CE2-832D-4462-AC2E-166EC5857351}" srcOrd="1" destOrd="0" presId="urn:microsoft.com/office/officeart/2005/8/layout/list1"/>
    <dgm:cxn modelId="{66448AF8-9F92-4F8F-BAAC-194701155D69}" type="presParOf" srcId="{D715A017-A043-4FB2-9082-B392CEC12F89}" destId="{36A82C1B-B64E-40B4-BEA5-1BAF3B8CC1C9}" srcOrd="13" destOrd="0" presId="urn:microsoft.com/office/officeart/2005/8/layout/list1"/>
    <dgm:cxn modelId="{765437F1-CA4D-43B7-B16A-A253D8DAB29F}" type="presParOf" srcId="{D715A017-A043-4FB2-9082-B392CEC12F89}" destId="{0342C087-5C21-4778-951D-8ED7DA763D21}" srcOrd="14" destOrd="0" presId="urn:microsoft.com/office/officeart/2005/8/layout/list1"/>
    <dgm:cxn modelId="{751F6311-E78E-4115-A1F2-97219E0FA9CE}" type="presParOf" srcId="{D715A017-A043-4FB2-9082-B392CEC12F89}" destId="{06197210-8B2D-4289-84EF-CB0423A098E4}" srcOrd="15" destOrd="0" presId="urn:microsoft.com/office/officeart/2005/8/layout/list1"/>
    <dgm:cxn modelId="{5AFAF428-6EE2-4E4E-B711-7030D7802C3F}" type="presParOf" srcId="{D715A017-A043-4FB2-9082-B392CEC12F89}" destId="{B3A95E57-F5CE-4318-B42A-035DE5DBF662}" srcOrd="16" destOrd="0" presId="urn:microsoft.com/office/officeart/2005/8/layout/list1"/>
    <dgm:cxn modelId="{6D2D0214-14B9-4766-886A-7103F219F83D}" type="presParOf" srcId="{B3A95E57-F5CE-4318-B42A-035DE5DBF662}" destId="{D29BC693-5035-49C2-A248-A9738B30AB06}" srcOrd="0" destOrd="0" presId="urn:microsoft.com/office/officeart/2005/8/layout/list1"/>
    <dgm:cxn modelId="{5BD2609E-57FA-4FB9-B85F-D190D228C3F5}" type="presParOf" srcId="{B3A95E57-F5CE-4318-B42A-035DE5DBF662}" destId="{C2975AEE-EC19-4F76-B840-53137C2706A1}" srcOrd="1" destOrd="0" presId="urn:microsoft.com/office/officeart/2005/8/layout/list1"/>
    <dgm:cxn modelId="{8C6E4CCF-66ED-4A09-A2E7-0F4D5CFD78C1}" type="presParOf" srcId="{D715A017-A043-4FB2-9082-B392CEC12F89}" destId="{07D953AF-F433-4034-811D-51A1F1612310}" srcOrd="17" destOrd="0" presId="urn:microsoft.com/office/officeart/2005/8/layout/list1"/>
    <dgm:cxn modelId="{5EAE0C51-B6EB-4B34-AD65-90BCB322AEBA}" type="presParOf" srcId="{D715A017-A043-4FB2-9082-B392CEC12F89}" destId="{BB6429C6-4590-4EE6-8BF3-8FC269840CA0}" srcOrd="18" destOrd="0" presId="urn:microsoft.com/office/officeart/2005/8/layout/list1"/>
    <dgm:cxn modelId="{7E8BE3C9-2F39-4160-AC02-2D42957ACA47}" type="presParOf" srcId="{D715A017-A043-4FB2-9082-B392CEC12F89}" destId="{E9E89CF6-0F72-46BC-82F9-25CB87690FD4}" srcOrd="19" destOrd="0" presId="urn:microsoft.com/office/officeart/2005/8/layout/list1"/>
    <dgm:cxn modelId="{AD16DAFF-BEC9-401D-92C1-74C585FD7F6F}" type="presParOf" srcId="{D715A017-A043-4FB2-9082-B392CEC12F89}" destId="{83BC6B2C-4AAD-461B-BE8F-F9B9A9098275}" srcOrd="20" destOrd="0" presId="urn:microsoft.com/office/officeart/2005/8/layout/list1"/>
    <dgm:cxn modelId="{4AEFA74A-1D3D-4E30-8420-9CFA3FDBC9BC}" type="presParOf" srcId="{83BC6B2C-4AAD-461B-BE8F-F9B9A9098275}" destId="{D55F8059-0080-4E60-9EDC-68D802365F03}" srcOrd="0" destOrd="0" presId="urn:microsoft.com/office/officeart/2005/8/layout/list1"/>
    <dgm:cxn modelId="{BBBA86F7-49B7-4D94-8329-DF970963CD6F}" type="presParOf" srcId="{83BC6B2C-4AAD-461B-BE8F-F9B9A9098275}" destId="{3E18FD11-31D1-4FBE-B97C-B96BAFB8651B}" srcOrd="1" destOrd="0" presId="urn:microsoft.com/office/officeart/2005/8/layout/list1"/>
    <dgm:cxn modelId="{725A834E-E768-4F0F-8F1C-EF08ED79D782}" type="presParOf" srcId="{D715A017-A043-4FB2-9082-B392CEC12F89}" destId="{4DBEB436-F0AF-45E7-B124-9582DCED4728}" srcOrd="21" destOrd="0" presId="urn:microsoft.com/office/officeart/2005/8/layout/list1"/>
    <dgm:cxn modelId="{89C2F84F-8DF5-4BC6-A204-52A2EDD62E3B}" type="presParOf" srcId="{D715A017-A043-4FB2-9082-B392CEC12F89}" destId="{79B01CC8-745B-4449-8FFD-281CD605AAF5}" srcOrd="22" destOrd="0" presId="urn:microsoft.com/office/officeart/2005/8/layout/list1"/>
    <dgm:cxn modelId="{ABEE33CF-525A-4216-804C-87965460DDA7}" type="presParOf" srcId="{D715A017-A043-4FB2-9082-B392CEC12F89}" destId="{7D8430B7-BEA1-43CA-9438-125A13C35A9D}" srcOrd="23" destOrd="0" presId="urn:microsoft.com/office/officeart/2005/8/layout/list1"/>
    <dgm:cxn modelId="{17D381DB-D660-40A0-A826-CA25C5B39DD5}" type="presParOf" srcId="{D715A017-A043-4FB2-9082-B392CEC12F89}" destId="{60BD7D90-1DC1-4BD4-AA4C-7122313DF8E4}" srcOrd="24" destOrd="0" presId="urn:microsoft.com/office/officeart/2005/8/layout/list1"/>
    <dgm:cxn modelId="{9C0DCFF1-B2BB-4670-927A-CC4D1BAFB4A8}" type="presParOf" srcId="{60BD7D90-1DC1-4BD4-AA4C-7122313DF8E4}" destId="{7FE44DA8-1F0D-4362-8D08-B59FA3C4FB74}" srcOrd="0" destOrd="0" presId="urn:microsoft.com/office/officeart/2005/8/layout/list1"/>
    <dgm:cxn modelId="{84A5A6E6-A43A-4F9A-B04F-C9B47332F71C}" type="presParOf" srcId="{60BD7D90-1DC1-4BD4-AA4C-7122313DF8E4}" destId="{E20F1A80-64B5-4771-A524-7877031CB70D}" srcOrd="1" destOrd="0" presId="urn:microsoft.com/office/officeart/2005/8/layout/list1"/>
    <dgm:cxn modelId="{66C67B73-2015-4D46-A8F9-8EBAA2616DB5}" type="presParOf" srcId="{D715A017-A043-4FB2-9082-B392CEC12F89}" destId="{9A9B5D90-A3D4-434A-8298-5F59D24F9695}" srcOrd="25" destOrd="0" presId="urn:microsoft.com/office/officeart/2005/8/layout/list1"/>
    <dgm:cxn modelId="{CE5DA42A-5F7F-4948-9EDF-EC6F7C59B134}" type="presParOf" srcId="{D715A017-A043-4FB2-9082-B392CEC12F89}" destId="{5E942C3D-E4F0-45CE-8278-6EAD3DFB8D0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15C831-E820-4948-8A56-865E7DE14F1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FD9D7D-28E9-4AFA-AADF-13724B61C584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ru-RU" dirty="0" smtClean="0"/>
            <a:t>Установление каналов взаимодействия с органами управления образованием, как с основными </a:t>
          </a:r>
          <a:r>
            <a:rPr lang="ru-RU" dirty="0" err="1" smtClean="0"/>
            <a:t>стейкхолдерами</a:t>
          </a:r>
          <a:r>
            <a:rPr lang="ru-RU" dirty="0" smtClean="0"/>
            <a:t> проекта </a:t>
          </a:r>
          <a:endParaRPr lang="ru-RU" dirty="0"/>
        </a:p>
      </dgm:t>
    </dgm:pt>
    <dgm:pt modelId="{F50ED1B1-4822-4DBA-919E-4A13F2A42D54}" type="parTrans" cxnId="{3A9F8394-0E6A-4BB9-A0A0-49379C67D3FA}">
      <dgm:prSet/>
      <dgm:spPr/>
      <dgm:t>
        <a:bodyPr/>
        <a:lstStyle/>
        <a:p>
          <a:endParaRPr lang="ru-RU"/>
        </a:p>
      </dgm:t>
    </dgm:pt>
    <dgm:pt modelId="{AAEA07EB-31B9-4FFF-B7C2-C656E274890B}" type="sibTrans" cxnId="{3A9F8394-0E6A-4BB9-A0A0-49379C67D3FA}">
      <dgm:prSet/>
      <dgm:spPr/>
      <dgm:t>
        <a:bodyPr/>
        <a:lstStyle/>
        <a:p>
          <a:endParaRPr lang="ru-RU"/>
        </a:p>
      </dgm:t>
    </dgm:pt>
    <dgm:pt modelId="{5F07975C-6FE4-4E80-A5B8-ADD57EC4792B}">
      <dgm:prSet phldrT="[Текст]"/>
      <dgm:spPr>
        <a:solidFill>
          <a:srgbClr val="50991F"/>
        </a:solidFill>
      </dgm:spPr>
      <dgm:t>
        <a:bodyPr/>
        <a:lstStyle/>
        <a:p>
          <a:pPr algn="ctr"/>
          <a:r>
            <a:rPr lang="ru-RU" dirty="0" smtClean="0"/>
            <a:t>Разработка и согласование модели организации дуальной формы подготовки специалистов</a:t>
          </a:r>
          <a:endParaRPr lang="ru-RU" dirty="0"/>
        </a:p>
      </dgm:t>
    </dgm:pt>
    <dgm:pt modelId="{D66F06F0-EA19-4506-B475-1C310CD54BF7}" type="parTrans" cxnId="{0842973C-999B-450C-BE00-15EB0D397042}">
      <dgm:prSet/>
      <dgm:spPr/>
      <dgm:t>
        <a:bodyPr/>
        <a:lstStyle/>
        <a:p>
          <a:endParaRPr lang="ru-RU"/>
        </a:p>
      </dgm:t>
    </dgm:pt>
    <dgm:pt modelId="{6C78FD32-3091-4AA5-8CF2-4C3D9B0AB3FB}" type="sibTrans" cxnId="{0842973C-999B-450C-BE00-15EB0D397042}">
      <dgm:prSet/>
      <dgm:spPr/>
      <dgm:t>
        <a:bodyPr/>
        <a:lstStyle/>
        <a:p>
          <a:endParaRPr lang="ru-RU"/>
        </a:p>
      </dgm:t>
    </dgm:pt>
    <dgm:pt modelId="{FFCD72EB-CFD9-48B9-91C3-AB20BD0BD5CC}">
      <dgm:prSet phldrT="[Текст]"/>
      <dgm:spPr>
        <a:solidFill>
          <a:srgbClr val="5CAE24"/>
        </a:solidFill>
      </dgm:spPr>
      <dgm:t>
        <a:bodyPr/>
        <a:lstStyle/>
        <a:p>
          <a:pPr algn="ctr"/>
          <a:r>
            <a:rPr lang="ru-RU" dirty="0" smtClean="0"/>
            <a:t>Определение</a:t>
          </a:r>
          <a:r>
            <a:rPr lang="ru-RU" baseline="0" dirty="0" smtClean="0"/>
            <a:t> квалификационных требований и актуализация ППССЗ </a:t>
          </a:r>
          <a:endParaRPr lang="ru-RU" dirty="0" smtClean="0"/>
        </a:p>
      </dgm:t>
    </dgm:pt>
    <dgm:pt modelId="{BB771754-3D7D-42B7-84B3-0879F2118C0E}" type="parTrans" cxnId="{4CE7F21C-F029-43D7-9DAC-4C1F3A3E8E1C}">
      <dgm:prSet/>
      <dgm:spPr/>
      <dgm:t>
        <a:bodyPr/>
        <a:lstStyle/>
        <a:p>
          <a:endParaRPr lang="ru-RU"/>
        </a:p>
      </dgm:t>
    </dgm:pt>
    <dgm:pt modelId="{037003EF-0F6B-4C67-A557-86D99FD0EE05}" type="sibTrans" cxnId="{4CE7F21C-F029-43D7-9DAC-4C1F3A3E8E1C}">
      <dgm:prSet/>
      <dgm:spPr/>
      <dgm:t>
        <a:bodyPr/>
        <a:lstStyle/>
        <a:p>
          <a:endParaRPr lang="ru-RU"/>
        </a:p>
      </dgm:t>
    </dgm:pt>
    <dgm:pt modelId="{36849C02-BEB0-41A8-908F-BF422D3BE437}">
      <dgm:prSet/>
      <dgm:spPr/>
      <dgm:t>
        <a:bodyPr/>
        <a:lstStyle/>
        <a:p>
          <a:pPr algn="ctr"/>
          <a:r>
            <a:rPr lang="ru-RU" dirty="0" smtClean="0"/>
            <a:t>   Подготовка учреждений и наставников</a:t>
          </a:r>
          <a:endParaRPr lang="ru-RU" dirty="0"/>
        </a:p>
      </dgm:t>
    </dgm:pt>
    <dgm:pt modelId="{18D2CA1E-01A0-4457-9E24-92B7C4DAA57B}" type="parTrans" cxnId="{0C9C9239-69B6-4E43-BC28-CF59E8838E61}">
      <dgm:prSet/>
      <dgm:spPr/>
      <dgm:t>
        <a:bodyPr/>
        <a:lstStyle/>
        <a:p>
          <a:endParaRPr lang="ru-RU"/>
        </a:p>
      </dgm:t>
    </dgm:pt>
    <dgm:pt modelId="{F8875456-6988-40C6-BD94-33E14DEEDC28}" type="sibTrans" cxnId="{0C9C9239-69B6-4E43-BC28-CF59E8838E61}">
      <dgm:prSet/>
      <dgm:spPr/>
      <dgm:t>
        <a:bodyPr/>
        <a:lstStyle/>
        <a:p>
          <a:endParaRPr lang="ru-RU"/>
        </a:p>
      </dgm:t>
    </dgm:pt>
    <dgm:pt modelId="{C3024D13-12A6-4C2D-87E8-006AB5FCEDEE}">
      <dgm:prSet/>
      <dgm:spPr/>
      <dgm:t>
        <a:bodyPr/>
        <a:lstStyle/>
        <a:p>
          <a:endParaRPr lang="ru-RU" dirty="0"/>
        </a:p>
      </dgm:t>
    </dgm:pt>
    <dgm:pt modelId="{B308150A-F98B-4B22-8575-2408E3DCAEF1}" type="parTrans" cxnId="{029F58CE-B2B2-448B-AD4D-FDC2CC062826}">
      <dgm:prSet/>
      <dgm:spPr/>
      <dgm:t>
        <a:bodyPr/>
        <a:lstStyle/>
        <a:p>
          <a:endParaRPr lang="ru-RU"/>
        </a:p>
      </dgm:t>
    </dgm:pt>
    <dgm:pt modelId="{FB89CBB8-E407-45B6-B4F2-818C3F7E0B43}" type="sibTrans" cxnId="{029F58CE-B2B2-448B-AD4D-FDC2CC062826}">
      <dgm:prSet/>
      <dgm:spPr/>
      <dgm:t>
        <a:bodyPr/>
        <a:lstStyle/>
        <a:p>
          <a:endParaRPr lang="ru-RU"/>
        </a:p>
      </dgm:t>
    </dgm:pt>
    <dgm:pt modelId="{3D24C455-67F0-4A71-A1E1-9F525A2943FD}">
      <dgm:prSet phldrT="[Текст]"/>
      <dgm:spPr>
        <a:solidFill>
          <a:srgbClr val="5CAE24"/>
        </a:solidFill>
      </dgm:spPr>
      <dgm:t>
        <a:bodyPr/>
        <a:lstStyle/>
        <a:p>
          <a:pPr algn="ctr"/>
          <a:r>
            <a:rPr lang="ru-RU" dirty="0" smtClean="0"/>
            <a:t>Разработка учебно-методического сопровождения </a:t>
          </a:r>
        </a:p>
      </dgm:t>
    </dgm:pt>
    <dgm:pt modelId="{E60FC75E-AD39-4817-A525-66ADA3BE0804}" type="parTrans" cxnId="{D0CDFECB-1E42-43F7-82CD-1CD00167C490}">
      <dgm:prSet/>
      <dgm:spPr/>
      <dgm:t>
        <a:bodyPr/>
        <a:lstStyle/>
        <a:p>
          <a:endParaRPr lang="ru-RU"/>
        </a:p>
      </dgm:t>
    </dgm:pt>
    <dgm:pt modelId="{FDB7A357-D160-4D91-9209-BBAC8F9CBC16}" type="sibTrans" cxnId="{D0CDFECB-1E42-43F7-82CD-1CD00167C490}">
      <dgm:prSet/>
      <dgm:spPr/>
      <dgm:t>
        <a:bodyPr/>
        <a:lstStyle/>
        <a:p>
          <a:endParaRPr lang="ru-RU"/>
        </a:p>
      </dgm:t>
    </dgm:pt>
    <dgm:pt modelId="{D728B885-528F-4C1D-B773-E643249C0B6F}" type="pres">
      <dgm:prSet presAssocID="{9B15C831-E820-4948-8A56-865E7DE14F1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D43BC9-5CED-4C16-81AE-73AFD890B76E}" type="pres">
      <dgm:prSet presAssocID="{9B15C831-E820-4948-8A56-865E7DE14F1A}" presName="dummyMaxCanvas" presStyleCnt="0">
        <dgm:presLayoutVars/>
      </dgm:prSet>
      <dgm:spPr/>
    </dgm:pt>
    <dgm:pt modelId="{FBF43C23-6437-4AE8-9782-80B9869A4FC5}" type="pres">
      <dgm:prSet presAssocID="{9B15C831-E820-4948-8A56-865E7DE14F1A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BDDCA-9DEF-4511-83D8-1E59E27E85F1}" type="pres">
      <dgm:prSet presAssocID="{9B15C831-E820-4948-8A56-865E7DE14F1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3DC5B-B673-48CE-9AB5-5891F94DDEA4}" type="pres">
      <dgm:prSet presAssocID="{9B15C831-E820-4948-8A56-865E7DE14F1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6F9CEB-1B36-44DC-91A6-F99BBD416238}" type="pres">
      <dgm:prSet presAssocID="{9B15C831-E820-4948-8A56-865E7DE14F1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63199-2AD5-4289-BB67-7496F1AB2241}" type="pres">
      <dgm:prSet presAssocID="{9B15C831-E820-4948-8A56-865E7DE14F1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C8FCC-27AC-4992-9F71-21BDBE9538E7}" type="pres">
      <dgm:prSet presAssocID="{9B15C831-E820-4948-8A56-865E7DE14F1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22EAE-5525-4A2F-A4E6-DE86344B3056}" type="pres">
      <dgm:prSet presAssocID="{9B15C831-E820-4948-8A56-865E7DE14F1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99C30-0C46-41A9-A9B2-7DF9D5FF9B1B}" type="pres">
      <dgm:prSet presAssocID="{9B15C831-E820-4948-8A56-865E7DE14F1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923956-CA48-4F3E-82F7-343D170FE2F8}" type="pres">
      <dgm:prSet presAssocID="{9B15C831-E820-4948-8A56-865E7DE14F1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BAF87-971B-46C4-A8B0-41ED94C49B08}" type="pres">
      <dgm:prSet presAssocID="{9B15C831-E820-4948-8A56-865E7DE14F1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8A5FF-321C-423F-89C7-6DB2B81A8BD1}" type="pres">
      <dgm:prSet presAssocID="{9B15C831-E820-4948-8A56-865E7DE14F1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6C728-9820-4DA2-90FE-D57714B275AD}" type="pres">
      <dgm:prSet presAssocID="{9B15C831-E820-4948-8A56-865E7DE14F1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27A064-CAC1-410C-A757-9A3B0C13D30D}" type="pres">
      <dgm:prSet presAssocID="{9B15C831-E820-4948-8A56-865E7DE14F1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DE08EB-CEBE-41FD-9894-9955F45108FD}" type="pres">
      <dgm:prSet presAssocID="{9B15C831-E820-4948-8A56-865E7DE14F1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CDFECB-1E42-43F7-82CD-1CD00167C490}" srcId="{9B15C831-E820-4948-8A56-865E7DE14F1A}" destId="{3D24C455-67F0-4A71-A1E1-9F525A2943FD}" srcOrd="3" destOrd="0" parTransId="{E60FC75E-AD39-4817-A525-66ADA3BE0804}" sibTransId="{FDB7A357-D160-4D91-9209-BBAC8F9CBC16}"/>
    <dgm:cxn modelId="{8AB5715F-287F-43B2-BBEF-E461A65A7659}" type="presOf" srcId="{3D24C455-67F0-4A71-A1E1-9F525A2943FD}" destId="{4F6F9CEB-1B36-44DC-91A6-F99BBD416238}" srcOrd="0" destOrd="0" presId="urn:microsoft.com/office/officeart/2005/8/layout/vProcess5"/>
    <dgm:cxn modelId="{4CE7F21C-F029-43D7-9DAC-4C1F3A3E8E1C}" srcId="{9B15C831-E820-4948-8A56-865E7DE14F1A}" destId="{FFCD72EB-CFD9-48B9-91C3-AB20BD0BD5CC}" srcOrd="2" destOrd="0" parTransId="{BB771754-3D7D-42B7-84B3-0879F2118C0E}" sibTransId="{037003EF-0F6B-4C67-A557-86D99FD0EE05}"/>
    <dgm:cxn modelId="{AAD7DFCC-24C9-4B86-BB62-7BC065B3A66C}" type="presOf" srcId="{40FD9D7D-28E9-4AFA-AADF-13724B61C584}" destId="{FBF43C23-6437-4AE8-9782-80B9869A4FC5}" srcOrd="0" destOrd="0" presId="urn:microsoft.com/office/officeart/2005/8/layout/vProcess5"/>
    <dgm:cxn modelId="{2B677EC4-2E61-40F3-A432-07E4F4B726A9}" type="presOf" srcId="{FDB7A357-D160-4D91-9209-BBAC8F9CBC16}" destId="{35923956-CA48-4F3E-82F7-343D170FE2F8}" srcOrd="0" destOrd="0" presId="urn:microsoft.com/office/officeart/2005/8/layout/vProcess5"/>
    <dgm:cxn modelId="{D8F98862-C64D-41E3-AE61-AEFB19B7CFDF}" type="presOf" srcId="{36849C02-BEB0-41A8-908F-BF422D3BE437}" destId="{AC663199-2AD5-4289-BB67-7496F1AB2241}" srcOrd="0" destOrd="0" presId="urn:microsoft.com/office/officeart/2005/8/layout/vProcess5"/>
    <dgm:cxn modelId="{30675237-EC2B-48F2-930B-F4B7A8506E14}" type="presOf" srcId="{9B15C831-E820-4948-8A56-865E7DE14F1A}" destId="{D728B885-528F-4C1D-B773-E643249C0B6F}" srcOrd="0" destOrd="0" presId="urn:microsoft.com/office/officeart/2005/8/layout/vProcess5"/>
    <dgm:cxn modelId="{0842973C-999B-450C-BE00-15EB0D397042}" srcId="{9B15C831-E820-4948-8A56-865E7DE14F1A}" destId="{5F07975C-6FE4-4E80-A5B8-ADD57EC4792B}" srcOrd="1" destOrd="0" parTransId="{D66F06F0-EA19-4506-B475-1C310CD54BF7}" sibTransId="{6C78FD32-3091-4AA5-8CF2-4C3D9B0AB3FB}"/>
    <dgm:cxn modelId="{D0EBB037-7398-4E60-8A80-CAB10BA892B0}" type="presOf" srcId="{3D24C455-67F0-4A71-A1E1-9F525A2943FD}" destId="{B127A064-CAC1-410C-A757-9A3B0C13D30D}" srcOrd="1" destOrd="0" presId="urn:microsoft.com/office/officeart/2005/8/layout/vProcess5"/>
    <dgm:cxn modelId="{4E76B26F-6454-4532-AD54-871835D21F15}" type="presOf" srcId="{6C78FD32-3091-4AA5-8CF2-4C3D9B0AB3FB}" destId="{37022EAE-5525-4A2F-A4E6-DE86344B3056}" srcOrd="0" destOrd="0" presId="urn:microsoft.com/office/officeart/2005/8/layout/vProcess5"/>
    <dgm:cxn modelId="{4105DA2A-9F08-43F4-8FEE-FEC1A1E57E90}" type="presOf" srcId="{5F07975C-6FE4-4E80-A5B8-ADD57EC4792B}" destId="{FAB8A5FF-321C-423F-89C7-6DB2B81A8BD1}" srcOrd="1" destOrd="0" presId="urn:microsoft.com/office/officeart/2005/8/layout/vProcess5"/>
    <dgm:cxn modelId="{8C4D976B-8834-4FE0-8140-49D5297AEE9F}" type="presOf" srcId="{FFCD72EB-CFD9-48B9-91C3-AB20BD0BD5CC}" destId="{C4F6C728-9820-4DA2-90FE-D57714B275AD}" srcOrd="1" destOrd="0" presId="urn:microsoft.com/office/officeart/2005/8/layout/vProcess5"/>
    <dgm:cxn modelId="{7D4AF4A4-4A69-4C94-B645-B5AEF8962DA1}" type="presOf" srcId="{037003EF-0F6B-4C67-A557-86D99FD0EE05}" destId="{94C99C30-0C46-41A9-A9B2-7DF9D5FF9B1B}" srcOrd="0" destOrd="0" presId="urn:microsoft.com/office/officeart/2005/8/layout/vProcess5"/>
    <dgm:cxn modelId="{029F58CE-B2B2-448B-AD4D-FDC2CC062826}" srcId="{9B15C831-E820-4948-8A56-865E7DE14F1A}" destId="{C3024D13-12A6-4C2D-87E8-006AB5FCEDEE}" srcOrd="5" destOrd="0" parTransId="{B308150A-F98B-4B22-8575-2408E3DCAEF1}" sibTransId="{FB89CBB8-E407-45B6-B4F2-818C3F7E0B43}"/>
    <dgm:cxn modelId="{A0C7BB2E-1457-411B-B985-6F4EAC8709B4}" type="presOf" srcId="{5F07975C-6FE4-4E80-A5B8-ADD57EC4792B}" destId="{F4ABDDCA-9DEF-4511-83D8-1E59E27E85F1}" srcOrd="0" destOrd="0" presId="urn:microsoft.com/office/officeart/2005/8/layout/vProcess5"/>
    <dgm:cxn modelId="{45520F5F-47D8-405B-9306-825E06E29A40}" type="presOf" srcId="{FFCD72EB-CFD9-48B9-91C3-AB20BD0BD5CC}" destId="{4033DC5B-B673-48CE-9AB5-5891F94DDEA4}" srcOrd="0" destOrd="0" presId="urn:microsoft.com/office/officeart/2005/8/layout/vProcess5"/>
    <dgm:cxn modelId="{61922493-84D2-4B0F-9C8B-5DFF25870C9C}" type="presOf" srcId="{36849C02-BEB0-41A8-908F-BF422D3BE437}" destId="{AEDE08EB-CEBE-41FD-9894-9955F45108FD}" srcOrd="1" destOrd="0" presId="urn:microsoft.com/office/officeart/2005/8/layout/vProcess5"/>
    <dgm:cxn modelId="{0C9C9239-69B6-4E43-BC28-CF59E8838E61}" srcId="{9B15C831-E820-4948-8A56-865E7DE14F1A}" destId="{36849C02-BEB0-41A8-908F-BF422D3BE437}" srcOrd="4" destOrd="0" parTransId="{18D2CA1E-01A0-4457-9E24-92B7C4DAA57B}" sibTransId="{F8875456-6988-40C6-BD94-33E14DEEDC28}"/>
    <dgm:cxn modelId="{BD93E6FC-7DC3-4996-A735-9D9B11AD8AF9}" type="presOf" srcId="{AAEA07EB-31B9-4FFF-B7C2-C656E274890B}" destId="{264C8FCC-27AC-4992-9F71-21BDBE9538E7}" srcOrd="0" destOrd="0" presId="urn:microsoft.com/office/officeart/2005/8/layout/vProcess5"/>
    <dgm:cxn modelId="{3A9F8394-0E6A-4BB9-A0A0-49379C67D3FA}" srcId="{9B15C831-E820-4948-8A56-865E7DE14F1A}" destId="{40FD9D7D-28E9-4AFA-AADF-13724B61C584}" srcOrd="0" destOrd="0" parTransId="{F50ED1B1-4822-4DBA-919E-4A13F2A42D54}" sibTransId="{AAEA07EB-31B9-4FFF-B7C2-C656E274890B}"/>
    <dgm:cxn modelId="{1F7F00E2-2100-4E56-AA36-EB82A59E320F}" type="presOf" srcId="{40FD9D7D-28E9-4AFA-AADF-13724B61C584}" destId="{E41BAF87-971B-46C4-A8B0-41ED94C49B08}" srcOrd="1" destOrd="0" presId="urn:microsoft.com/office/officeart/2005/8/layout/vProcess5"/>
    <dgm:cxn modelId="{6DF2B0B6-5DD9-4BD9-8509-648E5973A6B9}" type="presParOf" srcId="{D728B885-528F-4C1D-B773-E643249C0B6F}" destId="{99D43BC9-5CED-4C16-81AE-73AFD890B76E}" srcOrd="0" destOrd="0" presId="urn:microsoft.com/office/officeart/2005/8/layout/vProcess5"/>
    <dgm:cxn modelId="{1E9646C7-5D53-44DA-9515-444EC446EE73}" type="presParOf" srcId="{D728B885-528F-4C1D-B773-E643249C0B6F}" destId="{FBF43C23-6437-4AE8-9782-80B9869A4FC5}" srcOrd="1" destOrd="0" presId="urn:microsoft.com/office/officeart/2005/8/layout/vProcess5"/>
    <dgm:cxn modelId="{0C3CD153-4FCC-437F-B03D-824C202DBA9F}" type="presParOf" srcId="{D728B885-528F-4C1D-B773-E643249C0B6F}" destId="{F4ABDDCA-9DEF-4511-83D8-1E59E27E85F1}" srcOrd="2" destOrd="0" presId="urn:microsoft.com/office/officeart/2005/8/layout/vProcess5"/>
    <dgm:cxn modelId="{D54A10C4-5FC4-41D8-AB14-4EFEDACD6AD0}" type="presParOf" srcId="{D728B885-528F-4C1D-B773-E643249C0B6F}" destId="{4033DC5B-B673-48CE-9AB5-5891F94DDEA4}" srcOrd="3" destOrd="0" presId="urn:microsoft.com/office/officeart/2005/8/layout/vProcess5"/>
    <dgm:cxn modelId="{D4D508BA-06B7-44DB-ACFC-644F4C6CB0B1}" type="presParOf" srcId="{D728B885-528F-4C1D-B773-E643249C0B6F}" destId="{4F6F9CEB-1B36-44DC-91A6-F99BBD416238}" srcOrd="4" destOrd="0" presId="urn:microsoft.com/office/officeart/2005/8/layout/vProcess5"/>
    <dgm:cxn modelId="{3D794CEA-F029-4C9A-B7F4-F06879B1A002}" type="presParOf" srcId="{D728B885-528F-4C1D-B773-E643249C0B6F}" destId="{AC663199-2AD5-4289-BB67-7496F1AB2241}" srcOrd="5" destOrd="0" presId="urn:microsoft.com/office/officeart/2005/8/layout/vProcess5"/>
    <dgm:cxn modelId="{7887D1A8-963F-4E81-915C-C894D2E00890}" type="presParOf" srcId="{D728B885-528F-4C1D-B773-E643249C0B6F}" destId="{264C8FCC-27AC-4992-9F71-21BDBE9538E7}" srcOrd="6" destOrd="0" presId="urn:microsoft.com/office/officeart/2005/8/layout/vProcess5"/>
    <dgm:cxn modelId="{977E17FB-4F3E-4C80-BA4C-FCC11581E1F9}" type="presParOf" srcId="{D728B885-528F-4C1D-B773-E643249C0B6F}" destId="{37022EAE-5525-4A2F-A4E6-DE86344B3056}" srcOrd="7" destOrd="0" presId="urn:microsoft.com/office/officeart/2005/8/layout/vProcess5"/>
    <dgm:cxn modelId="{6B1F00F3-045C-409F-AA37-5DDCA85AF0E5}" type="presParOf" srcId="{D728B885-528F-4C1D-B773-E643249C0B6F}" destId="{94C99C30-0C46-41A9-A9B2-7DF9D5FF9B1B}" srcOrd="8" destOrd="0" presId="urn:microsoft.com/office/officeart/2005/8/layout/vProcess5"/>
    <dgm:cxn modelId="{5113DEF9-C78B-465C-8D53-F4E750F81498}" type="presParOf" srcId="{D728B885-528F-4C1D-B773-E643249C0B6F}" destId="{35923956-CA48-4F3E-82F7-343D170FE2F8}" srcOrd="9" destOrd="0" presId="urn:microsoft.com/office/officeart/2005/8/layout/vProcess5"/>
    <dgm:cxn modelId="{62768A08-316E-4F76-AD10-C1F662FDBAD6}" type="presParOf" srcId="{D728B885-528F-4C1D-B773-E643249C0B6F}" destId="{E41BAF87-971B-46C4-A8B0-41ED94C49B08}" srcOrd="10" destOrd="0" presId="urn:microsoft.com/office/officeart/2005/8/layout/vProcess5"/>
    <dgm:cxn modelId="{97456CE4-D7AF-4ABE-89B9-AFD6E0922356}" type="presParOf" srcId="{D728B885-528F-4C1D-B773-E643249C0B6F}" destId="{FAB8A5FF-321C-423F-89C7-6DB2B81A8BD1}" srcOrd="11" destOrd="0" presId="urn:microsoft.com/office/officeart/2005/8/layout/vProcess5"/>
    <dgm:cxn modelId="{86B8A435-05F3-4778-8AEC-54938F8976CC}" type="presParOf" srcId="{D728B885-528F-4C1D-B773-E643249C0B6F}" destId="{C4F6C728-9820-4DA2-90FE-D57714B275AD}" srcOrd="12" destOrd="0" presId="urn:microsoft.com/office/officeart/2005/8/layout/vProcess5"/>
    <dgm:cxn modelId="{43627069-F378-4DD1-A8EF-4E0CCCD1569B}" type="presParOf" srcId="{D728B885-528F-4C1D-B773-E643249C0B6F}" destId="{B127A064-CAC1-410C-A757-9A3B0C13D30D}" srcOrd="13" destOrd="0" presId="urn:microsoft.com/office/officeart/2005/8/layout/vProcess5"/>
    <dgm:cxn modelId="{61935190-E175-4C11-9F13-6C484163F9F0}" type="presParOf" srcId="{D728B885-528F-4C1D-B773-E643249C0B6F}" destId="{AEDE08EB-CEBE-41FD-9894-9955F45108F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726614-02B0-4734-A43F-4A617BD06C1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1E3E8C-A3DD-4A71-B4F5-E984A5E821CD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наличие соответствующей методической базы </a:t>
          </a:r>
          <a:endParaRPr lang="ru-RU" sz="2400" dirty="0"/>
        </a:p>
      </dgm:t>
    </dgm:pt>
    <dgm:pt modelId="{69F43013-F816-47F5-A8EE-890637CA5D92}" type="parTrans" cxnId="{0DFC893D-8D42-49AA-B8CA-D36BA139CAA0}">
      <dgm:prSet/>
      <dgm:spPr/>
      <dgm:t>
        <a:bodyPr/>
        <a:lstStyle/>
        <a:p>
          <a:endParaRPr lang="ru-RU"/>
        </a:p>
      </dgm:t>
    </dgm:pt>
    <dgm:pt modelId="{B03E5C53-8779-408C-872A-3C2C97FEB5C9}" type="sibTrans" cxnId="{0DFC893D-8D42-49AA-B8CA-D36BA139CAA0}">
      <dgm:prSet/>
      <dgm:spPr/>
      <dgm:t>
        <a:bodyPr/>
        <a:lstStyle/>
        <a:p>
          <a:endParaRPr lang="ru-RU"/>
        </a:p>
      </dgm:t>
    </dgm:pt>
    <dgm:pt modelId="{24B396F9-F359-448A-8C77-2ECA87AF4F61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наличие учителей-наставников с высокими показателями результативности профессиональной деятельности</a:t>
          </a:r>
          <a:endParaRPr lang="ru-RU" sz="2400" dirty="0"/>
        </a:p>
      </dgm:t>
    </dgm:pt>
    <dgm:pt modelId="{70328C87-FEEA-4C77-86CF-597FE7D03FE8}" type="parTrans" cxnId="{01DD4015-0DAE-4481-BA95-D0A0F071D3A7}">
      <dgm:prSet/>
      <dgm:spPr/>
      <dgm:t>
        <a:bodyPr/>
        <a:lstStyle/>
        <a:p>
          <a:endParaRPr lang="ru-RU"/>
        </a:p>
      </dgm:t>
    </dgm:pt>
    <dgm:pt modelId="{4A3D32A4-F430-44E0-909B-348983F51B1F}" type="sibTrans" cxnId="{01DD4015-0DAE-4481-BA95-D0A0F071D3A7}">
      <dgm:prSet/>
      <dgm:spPr/>
      <dgm:t>
        <a:bodyPr/>
        <a:lstStyle/>
        <a:p>
          <a:endParaRPr lang="ru-RU"/>
        </a:p>
      </dgm:t>
    </dgm:pt>
    <dgm:pt modelId="{749A1E62-5515-4ACD-9ED0-CEC803FBB94D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вовлеченность администрации ОО и ее педагогического состава в процесс развития современной системы образования</a:t>
          </a:r>
          <a:endParaRPr lang="ru-RU" sz="2400" dirty="0"/>
        </a:p>
      </dgm:t>
    </dgm:pt>
    <dgm:pt modelId="{61A97ECA-0D3D-46FA-8674-1BB80328FFEE}" type="parTrans" cxnId="{63E36CD2-59BC-45EF-8B1B-80D027558676}">
      <dgm:prSet/>
      <dgm:spPr/>
      <dgm:t>
        <a:bodyPr/>
        <a:lstStyle/>
        <a:p>
          <a:endParaRPr lang="ru-RU"/>
        </a:p>
      </dgm:t>
    </dgm:pt>
    <dgm:pt modelId="{B3FAECCD-6EC6-4298-87CB-EE078F705BCA}" type="sibTrans" cxnId="{63E36CD2-59BC-45EF-8B1B-80D027558676}">
      <dgm:prSet/>
      <dgm:spPr/>
      <dgm:t>
        <a:bodyPr/>
        <a:lstStyle/>
        <a:p>
          <a:endParaRPr lang="ru-RU"/>
        </a:p>
      </dgm:t>
    </dgm:pt>
    <dgm:pt modelId="{DB2619C9-C1E7-4E12-A6DB-D552BCA655C0}" type="pres">
      <dgm:prSet presAssocID="{73726614-02B0-4734-A43F-4A617BD06C1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D8AE32-EA79-417E-8695-5367F98F12D1}" type="pres">
      <dgm:prSet presAssocID="{761E3E8C-A3DD-4A71-B4F5-E984A5E821CD}" presName="parentLin" presStyleCnt="0"/>
      <dgm:spPr/>
    </dgm:pt>
    <dgm:pt modelId="{2169392E-E410-4A86-8BC2-9D269881F58F}" type="pres">
      <dgm:prSet presAssocID="{761E3E8C-A3DD-4A71-B4F5-E984A5E821C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7A0D409-6070-4799-97F6-BFE67DA806D4}" type="pres">
      <dgm:prSet presAssocID="{761E3E8C-A3DD-4A71-B4F5-E984A5E821CD}" presName="parentText" presStyleLbl="node1" presStyleIdx="0" presStyleCnt="3" custScaleX="129179" custScaleY="1393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206FC-2B62-45B0-9AD1-89CBCF08CC27}" type="pres">
      <dgm:prSet presAssocID="{761E3E8C-A3DD-4A71-B4F5-E984A5E821CD}" presName="negativeSpace" presStyleCnt="0"/>
      <dgm:spPr/>
    </dgm:pt>
    <dgm:pt modelId="{288D3403-05D9-48EA-9BD4-E882BE1450D3}" type="pres">
      <dgm:prSet presAssocID="{761E3E8C-A3DD-4A71-B4F5-E984A5E821CD}" presName="childText" presStyleLbl="conFgAcc1" presStyleIdx="0" presStyleCnt="3">
        <dgm:presLayoutVars>
          <dgm:bulletEnabled val="1"/>
        </dgm:presLayoutVars>
      </dgm:prSet>
      <dgm:spPr/>
    </dgm:pt>
    <dgm:pt modelId="{A620E64C-1B8C-4DCF-B072-362B94C6F548}" type="pres">
      <dgm:prSet presAssocID="{B03E5C53-8779-408C-872A-3C2C97FEB5C9}" presName="spaceBetweenRectangles" presStyleCnt="0"/>
      <dgm:spPr/>
    </dgm:pt>
    <dgm:pt modelId="{B7AD3C90-F527-43AA-8FD9-88819F4D7433}" type="pres">
      <dgm:prSet presAssocID="{24B396F9-F359-448A-8C77-2ECA87AF4F61}" presName="parentLin" presStyleCnt="0"/>
      <dgm:spPr/>
    </dgm:pt>
    <dgm:pt modelId="{11D1D36D-A392-4DCF-8E42-0A684BBBA9B6}" type="pres">
      <dgm:prSet presAssocID="{24B396F9-F359-448A-8C77-2ECA87AF4F6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3B85BE1-DCF3-46A3-BFF3-4FEBE589F5D4}" type="pres">
      <dgm:prSet presAssocID="{24B396F9-F359-448A-8C77-2ECA87AF4F61}" presName="parentText" presStyleLbl="node1" presStyleIdx="1" presStyleCnt="3" custScaleX="129274" custScaleY="2246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744CB-BCBF-41D7-9941-48F40E56BAB7}" type="pres">
      <dgm:prSet presAssocID="{24B396F9-F359-448A-8C77-2ECA87AF4F61}" presName="negativeSpace" presStyleCnt="0"/>
      <dgm:spPr/>
    </dgm:pt>
    <dgm:pt modelId="{26A01CDC-3901-4210-BE09-EF3860C5827F}" type="pres">
      <dgm:prSet presAssocID="{24B396F9-F359-448A-8C77-2ECA87AF4F61}" presName="childText" presStyleLbl="conFgAcc1" presStyleIdx="1" presStyleCnt="3">
        <dgm:presLayoutVars>
          <dgm:bulletEnabled val="1"/>
        </dgm:presLayoutVars>
      </dgm:prSet>
      <dgm:spPr/>
    </dgm:pt>
    <dgm:pt modelId="{B64334F2-3E5A-46E9-9C72-F619EF0CF481}" type="pres">
      <dgm:prSet presAssocID="{4A3D32A4-F430-44E0-909B-348983F51B1F}" presName="spaceBetweenRectangles" presStyleCnt="0"/>
      <dgm:spPr/>
    </dgm:pt>
    <dgm:pt modelId="{8B1B6172-CBFA-499D-95A5-BFEA5F64028E}" type="pres">
      <dgm:prSet presAssocID="{749A1E62-5515-4ACD-9ED0-CEC803FBB94D}" presName="parentLin" presStyleCnt="0"/>
      <dgm:spPr/>
    </dgm:pt>
    <dgm:pt modelId="{6581F0FF-3904-42A1-A1EA-3C8C968C70E2}" type="pres">
      <dgm:prSet presAssocID="{749A1E62-5515-4ACD-9ED0-CEC803FBB94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5439AB8-ED3F-4796-8C3F-3979C9E6219D}" type="pres">
      <dgm:prSet presAssocID="{749A1E62-5515-4ACD-9ED0-CEC803FBB94D}" presName="parentText" presStyleLbl="node1" presStyleIdx="2" presStyleCnt="3" custScaleX="128533" custScaleY="2158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7AEC3-D479-430C-89FA-705E69A1B27F}" type="pres">
      <dgm:prSet presAssocID="{749A1E62-5515-4ACD-9ED0-CEC803FBB94D}" presName="negativeSpace" presStyleCnt="0"/>
      <dgm:spPr/>
    </dgm:pt>
    <dgm:pt modelId="{1AB5BB0B-B123-4698-9B04-153481355DCA}" type="pres">
      <dgm:prSet presAssocID="{749A1E62-5515-4ACD-9ED0-CEC803FBB94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E954B0-0425-40B8-AB04-5387771014C8}" type="presOf" srcId="{24B396F9-F359-448A-8C77-2ECA87AF4F61}" destId="{93B85BE1-DCF3-46A3-BFF3-4FEBE589F5D4}" srcOrd="1" destOrd="0" presId="urn:microsoft.com/office/officeart/2005/8/layout/list1"/>
    <dgm:cxn modelId="{0DFC893D-8D42-49AA-B8CA-D36BA139CAA0}" srcId="{73726614-02B0-4734-A43F-4A617BD06C1A}" destId="{761E3E8C-A3DD-4A71-B4F5-E984A5E821CD}" srcOrd="0" destOrd="0" parTransId="{69F43013-F816-47F5-A8EE-890637CA5D92}" sibTransId="{B03E5C53-8779-408C-872A-3C2C97FEB5C9}"/>
    <dgm:cxn modelId="{E1CFD9A5-EEA8-499A-ACDE-E5E52FFC03A7}" type="presOf" srcId="{24B396F9-F359-448A-8C77-2ECA87AF4F61}" destId="{11D1D36D-A392-4DCF-8E42-0A684BBBA9B6}" srcOrd="0" destOrd="0" presId="urn:microsoft.com/office/officeart/2005/8/layout/list1"/>
    <dgm:cxn modelId="{720A0C56-D540-4218-A6F1-28B6B01C6F47}" type="presOf" srcId="{73726614-02B0-4734-A43F-4A617BD06C1A}" destId="{DB2619C9-C1E7-4E12-A6DB-D552BCA655C0}" srcOrd="0" destOrd="0" presId="urn:microsoft.com/office/officeart/2005/8/layout/list1"/>
    <dgm:cxn modelId="{005038C1-5CB6-43DE-8711-A9CA6DB390F3}" type="presOf" srcId="{761E3E8C-A3DD-4A71-B4F5-E984A5E821CD}" destId="{E7A0D409-6070-4799-97F6-BFE67DA806D4}" srcOrd="1" destOrd="0" presId="urn:microsoft.com/office/officeart/2005/8/layout/list1"/>
    <dgm:cxn modelId="{63E36CD2-59BC-45EF-8B1B-80D027558676}" srcId="{73726614-02B0-4734-A43F-4A617BD06C1A}" destId="{749A1E62-5515-4ACD-9ED0-CEC803FBB94D}" srcOrd="2" destOrd="0" parTransId="{61A97ECA-0D3D-46FA-8674-1BB80328FFEE}" sibTransId="{B3FAECCD-6EC6-4298-87CB-EE078F705BCA}"/>
    <dgm:cxn modelId="{A2F73EF3-DB15-41A3-ACC3-971C2A66F30C}" type="presOf" srcId="{749A1E62-5515-4ACD-9ED0-CEC803FBB94D}" destId="{6581F0FF-3904-42A1-A1EA-3C8C968C70E2}" srcOrd="0" destOrd="0" presId="urn:microsoft.com/office/officeart/2005/8/layout/list1"/>
    <dgm:cxn modelId="{25283CF2-4340-4DE7-AACF-9D7742817AD4}" type="presOf" srcId="{749A1E62-5515-4ACD-9ED0-CEC803FBB94D}" destId="{75439AB8-ED3F-4796-8C3F-3979C9E6219D}" srcOrd="1" destOrd="0" presId="urn:microsoft.com/office/officeart/2005/8/layout/list1"/>
    <dgm:cxn modelId="{9C08231E-2CEC-4096-8D10-13F5FA3DE7FE}" type="presOf" srcId="{761E3E8C-A3DD-4A71-B4F5-E984A5E821CD}" destId="{2169392E-E410-4A86-8BC2-9D269881F58F}" srcOrd="0" destOrd="0" presId="urn:microsoft.com/office/officeart/2005/8/layout/list1"/>
    <dgm:cxn modelId="{01DD4015-0DAE-4481-BA95-D0A0F071D3A7}" srcId="{73726614-02B0-4734-A43F-4A617BD06C1A}" destId="{24B396F9-F359-448A-8C77-2ECA87AF4F61}" srcOrd="1" destOrd="0" parTransId="{70328C87-FEEA-4C77-86CF-597FE7D03FE8}" sibTransId="{4A3D32A4-F430-44E0-909B-348983F51B1F}"/>
    <dgm:cxn modelId="{97B119B9-BD40-4C32-8BDA-8ED71CAB1795}" type="presParOf" srcId="{DB2619C9-C1E7-4E12-A6DB-D552BCA655C0}" destId="{D0D8AE32-EA79-417E-8695-5367F98F12D1}" srcOrd="0" destOrd="0" presId="urn:microsoft.com/office/officeart/2005/8/layout/list1"/>
    <dgm:cxn modelId="{90E84A2C-0C67-45CD-9A82-DE9145E585BB}" type="presParOf" srcId="{D0D8AE32-EA79-417E-8695-5367F98F12D1}" destId="{2169392E-E410-4A86-8BC2-9D269881F58F}" srcOrd="0" destOrd="0" presId="urn:microsoft.com/office/officeart/2005/8/layout/list1"/>
    <dgm:cxn modelId="{6A48267D-C33F-4BB6-BFB4-86732B5E3DA5}" type="presParOf" srcId="{D0D8AE32-EA79-417E-8695-5367F98F12D1}" destId="{E7A0D409-6070-4799-97F6-BFE67DA806D4}" srcOrd="1" destOrd="0" presId="urn:microsoft.com/office/officeart/2005/8/layout/list1"/>
    <dgm:cxn modelId="{E0A02CD6-B536-460A-8EE2-BE42C11E961A}" type="presParOf" srcId="{DB2619C9-C1E7-4E12-A6DB-D552BCA655C0}" destId="{41A206FC-2B62-45B0-9AD1-89CBCF08CC27}" srcOrd="1" destOrd="0" presId="urn:microsoft.com/office/officeart/2005/8/layout/list1"/>
    <dgm:cxn modelId="{77DF35F0-0B6A-4AC2-AFE0-59810FE8CC66}" type="presParOf" srcId="{DB2619C9-C1E7-4E12-A6DB-D552BCA655C0}" destId="{288D3403-05D9-48EA-9BD4-E882BE1450D3}" srcOrd="2" destOrd="0" presId="urn:microsoft.com/office/officeart/2005/8/layout/list1"/>
    <dgm:cxn modelId="{19463997-7ACF-414B-AB28-ED96F06038A4}" type="presParOf" srcId="{DB2619C9-C1E7-4E12-A6DB-D552BCA655C0}" destId="{A620E64C-1B8C-4DCF-B072-362B94C6F548}" srcOrd="3" destOrd="0" presId="urn:microsoft.com/office/officeart/2005/8/layout/list1"/>
    <dgm:cxn modelId="{3CA68E5C-C3F5-4BC5-89B3-40468B510894}" type="presParOf" srcId="{DB2619C9-C1E7-4E12-A6DB-D552BCA655C0}" destId="{B7AD3C90-F527-43AA-8FD9-88819F4D7433}" srcOrd="4" destOrd="0" presId="urn:microsoft.com/office/officeart/2005/8/layout/list1"/>
    <dgm:cxn modelId="{E4CAB936-4643-40D3-9CAE-A93C61039B6C}" type="presParOf" srcId="{B7AD3C90-F527-43AA-8FD9-88819F4D7433}" destId="{11D1D36D-A392-4DCF-8E42-0A684BBBA9B6}" srcOrd="0" destOrd="0" presId="urn:microsoft.com/office/officeart/2005/8/layout/list1"/>
    <dgm:cxn modelId="{781D30C7-6C76-41CB-B26E-B1A11A4DDBBF}" type="presParOf" srcId="{B7AD3C90-F527-43AA-8FD9-88819F4D7433}" destId="{93B85BE1-DCF3-46A3-BFF3-4FEBE589F5D4}" srcOrd="1" destOrd="0" presId="urn:microsoft.com/office/officeart/2005/8/layout/list1"/>
    <dgm:cxn modelId="{82F52FB7-C843-431B-866C-6895D8783785}" type="presParOf" srcId="{DB2619C9-C1E7-4E12-A6DB-D552BCA655C0}" destId="{9FD744CB-BCBF-41D7-9941-48F40E56BAB7}" srcOrd="5" destOrd="0" presId="urn:microsoft.com/office/officeart/2005/8/layout/list1"/>
    <dgm:cxn modelId="{7C2978FC-8FEA-44C2-A68B-3D55C9E7DB18}" type="presParOf" srcId="{DB2619C9-C1E7-4E12-A6DB-D552BCA655C0}" destId="{26A01CDC-3901-4210-BE09-EF3860C5827F}" srcOrd="6" destOrd="0" presId="urn:microsoft.com/office/officeart/2005/8/layout/list1"/>
    <dgm:cxn modelId="{9A1A906E-5205-4A78-AACD-561F645217F4}" type="presParOf" srcId="{DB2619C9-C1E7-4E12-A6DB-D552BCA655C0}" destId="{B64334F2-3E5A-46E9-9C72-F619EF0CF481}" srcOrd="7" destOrd="0" presId="urn:microsoft.com/office/officeart/2005/8/layout/list1"/>
    <dgm:cxn modelId="{A8C32255-8D9A-46D1-8E63-1CE1A771FC33}" type="presParOf" srcId="{DB2619C9-C1E7-4E12-A6DB-D552BCA655C0}" destId="{8B1B6172-CBFA-499D-95A5-BFEA5F64028E}" srcOrd="8" destOrd="0" presId="urn:microsoft.com/office/officeart/2005/8/layout/list1"/>
    <dgm:cxn modelId="{845E193C-66C0-411E-892C-3EBEC3F4188C}" type="presParOf" srcId="{8B1B6172-CBFA-499D-95A5-BFEA5F64028E}" destId="{6581F0FF-3904-42A1-A1EA-3C8C968C70E2}" srcOrd="0" destOrd="0" presId="urn:microsoft.com/office/officeart/2005/8/layout/list1"/>
    <dgm:cxn modelId="{4143CFB4-78DD-43BA-A7F2-B2458DAD1D63}" type="presParOf" srcId="{8B1B6172-CBFA-499D-95A5-BFEA5F64028E}" destId="{75439AB8-ED3F-4796-8C3F-3979C9E6219D}" srcOrd="1" destOrd="0" presId="urn:microsoft.com/office/officeart/2005/8/layout/list1"/>
    <dgm:cxn modelId="{132FFEDC-136D-4EAB-9967-04528BA59BF9}" type="presParOf" srcId="{DB2619C9-C1E7-4E12-A6DB-D552BCA655C0}" destId="{1577AEC3-D479-430C-89FA-705E69A1B27F}" srcOrd="9" destOrd="0" presId="urn:microsoft.com/office/officeart/2005/8/layout/list1"/>
    <dgm:cxn modelId="{EFFDC9B6-4899-4AE1-B679-D58EB82E82BF}" type="presParOf" srcId="{DB2619C9-C1E7-4E12-A6DB-D552BCA655C0}" destId="{1AB5BB0B-B123-4698-9B04-153481355DC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DAFD0F-248E-474F-ACE2-ABAD9845EF9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2D0AF3-7E88-4DB4-B25E-6A770BFAF376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участие в организации и проведении практических занятий, консультаций, учебной, производственной и преддипломной практик обучающихся</a:t>
          </a:r>
          <a:endParaRPr lang="ru-RU" sz="2200" dirty="0"/>
        </a:p>
      </dgm:t>
    </dgm:pt>
    <dgm:pt modelId="{734C839F-92B8-4FAC-A02A-02F76F5C1AAC}" type="parTrans" cxnId="{DFE771D2-E43B-4EAE-AE54-A82C8E27B731}">
      <dgm:prSet/>
      <dgm:spPr/>
      <dgm:t>
        <a:bodyPr/>
        <a:lstStyle/>
        <a:p>
          <a:endParaRPr lang="ru-RU"/>
        </a:p>
      </dgm:t>
    </dgm:pt>
    <dgm:pt modelId="{8DBB928B-717B-4CA1-8D9A-6E3EA8F02DA7}" type="sibTrans" cxnId="{DFE771D2-E43B-4EAE-AE54-A82C8E27B731}">
      <dgm:prSet/>
      <dgm:spPr/>
      <dgm:t>
        <a:bodyPr/>
        <a:lstStyle/>
        <a:p>
          <a:endParaRPr lang="ru-RU"/>
        </a:p>
      </dgm:t>
    </dgm:pt>
    <dgm:pt modelId="{D0F28A2A-926E-4BCE-8B34-4A118FD74B91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разработка тематики ВКР, связанных с актуальными учебно-методическими проблемами образовательной организации, и сопровождение её выполнения</a:t>
          </a:r>
          <a:endParaRPr lang="ru-RU" sz="2200" dirty="0"/>
        </a:p>
      </dgm:t>
    </dgm:pt>
    <dgm:pt modelId="{51C0DB55-4851-45F4-A9EA-28DDF0D6BCFA}" type="parTrans" cxnId="{F5493DAB-11DC-4B35-A39E-E58954322C81}">
      <dgm:prSet/>
      <dgm:spPr/>
      <dgm:t>
        <a:bodyPr/>
        <a:lstStyle/>
        <a:p>
          <a:endParaRPr lang="ru-RU"/>
        </a:p>
      </dgm:t>
    </dgm:pt>
    <dgm:pt modelId="{1F31B8F8-8556-474A-995C-EE23723407FD}" type="sibTrans" cxnId="{F5493DAB-11DC-4B35-A39E-E58954322C81}">
      <dgm:prSet/>
      <dgm:spPr/>
      <dgm:t>
        <a:bodyPr/>
        <a:lstStyle/>
        <a:p>
          <a:endParaRPr lang="ru-RU"/>
        </a:p>
      </dgm:t>
    </dgm:pt>
    <dgm:pt modelId="{3A875231-E809-4BDE-9E3C-5D908113939A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участие в организации и проведении квалификационных экзаменов по профессиональным модулям, процедур итоговой государственной аттестации</a:t>
          </a:r>
          <a:endParaRPr lang="ru-RU" sz="2200" dirty="0"/>
        </a:p>
      </dgm:t>
    </dgm:pt>
    <dgm:pt modelId="{024D31F0-2316-45C8-9FA8-2996C518A605}" type="parTrans" cxnId="{2E4F4759-322D-4BFD-B240-02A60A87C9BB}">
      <dgm:prSet/>
      <dgm:spPr/>
      <dgm:t>
        <a:bodyPr/>
        <a:lstStyle/>
        <a:p>
          <a:endParaRPr lang="ru-RU"/>
        </a:p>
      </dgm:t>
    </dgm:pt>
    <dgm:pt modelId="{DB5D31E5-4365-457D-BCB5-B41E2D3CE665}" type="sibTrans" cxnId="{2E4F4759-322D-4BFD-B240-02A60A87C9BB}">
      <dgm:prSet/>
      <dgm:spPr/>
      <dgm:t>
        <a:bodyPr/>
        <a:lstStyle/>
        <a:p>
          <a:endParaRPr lang="ru-RU"/>
        </a:p>
      </dgm:t>
    </dgm:pt>
    <dgm:pt modelId="{F4E21B47-9E86-4D22-9541-9361028917A9}" type="pres">
      <dgm:prSet presAssocID="{A3DAFD0F-248E-474F-ACE2-ABAD9845EF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4911B7-A4F7-4966-A396-37360068A607}" type="pres">
      <dgm:prSet presAssocID="{862D0AF3-7E88-4DB4-B25E-6A770BFAF376}" presName="parentLin" presStyleCnt="0"/>
      <dgm:spPr/>
    </dgm:pt>
    <dgm:pt modelId="{BC563710-678D-4B8B-8A87-2D64C1B2899D}" type="pres">
      <dgm:prSet presAssocID="{862D0AF3-7E88-4DB4-B25E-6A770BFAF37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37098D7-09D0-4431-9559-F8CF490F52A5}" type="pres">
      <dgm:prSet presAssocID="{862D0AF3-7E88-4DB4-B25E-6A770BFAF376}" presName="parentText" presStyleLbl="node1" presStyleIdx="0" presStyleCnt="3" custScaleX="142857" custScaleY="2340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80773F-F9AB-4505-8BD2-E85793AAC105}" type="pres">
      <dgm:prSet presAssocID="{862D0AF3-7E88-4DB4-B25E-6A770BFAF376}" presName="negativeSpace" presStyleCnt="0"/>
      <dgm:spPr/>
    </dgm:pt>
    <dgm:pt modelId="{AE34C579-292A-470D-AC32-FD0C9E3F8EEC}" type="pres">
      <dgm:prSet presAssocID="{862D0AF3-7E88-4DB4-B25E-6A770BFAF376}" presName="childText" presStyleLbl="conFgAcc1" presStyleIdx="0" presStyleCnt="3">
        <dgm:presLayoutVars>
          <dgm:bulletEnabled val="1"/>
        </dgm:presLayoutVars>
      </dgm:prSet>
      <dgm:spPr/>
    </dgm:pt>
    <dgm:pt modelId="{BD54753F-D19D-4811-98B5-AC251716D1F6}" type="pres">
      <dgm:prSet presAssocID="{8DBB928B-717B-4CA1-8D9A-6E3EA8F02DA7}" presName="spaceBetweenRectangles" presStyleCnt="0"/>
      <dgm:spPr/>
    </dgm:pt>
    <dgm:pt modelId="{5A2F4C72-3D9A-4E80-B7FD-C75F531BEDDF}" type="pres">
      <dgm:prSet presAssocID="{3A875231-E809-4BDE-9E3C-5D908113939A}" presName="parentLin" presStyleCnt="0"/>
      <dgm:spPr/>
    </dgm:pt>
    <dgm:pt modelId="{278C4678-3694-4A9F-99EA-3513E9A42360}" type="pres">
      <dgm:prSet presAssocID="{3A875231-E809-4BDE-9E3C-5D908113939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3C6F494-AAE4-4083-B9ED-02987A5B3271}" type="pres">
      <dgm:prSet presAssocID="{3A875231-E809-4BDE-9E3C-5D908113939A}" presName="parentText" presStyleLbl="node1" presStyleIdx="1" presStyleCnt="3" custScaleX="137894" custScaleY="2084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BA8-066B-4F13-AFA6-8A7E0D05EDA1}" type="pres">
      <dgm:prSet presAssocID="{3A875231-E809-4BDE-9E3C-5D908113939A}" presName="negativeSpace" presStyleCnt="0"/>
      <dgm:spPr/>
    </dgm:pt>
    <dgm:pt modelId="{74426CD8-E0A2-4698-AEEC-98991879CB43}" type="pres">
      <dgm:prSet presAssocID="{3A875231-E809-4BDE-9E3C-5D908113939A}" presName="childText" presStyleLbl="conFgAcc1" presStyleIdx="1" presStyleCnt="3">
        <dgm:presLayoutVars>
          <dgm:bulletEnabled val="1"/>
        </dgm:presLayoutVars>
      </dgm:prSet>
      <dgm:spPr/>
    </dgm:pt>
    <dgm:pt modelId="{99112339-8492-4B7E-8211-77EFB80FB202}" type="pres">
      <dgm:prSet presAssocID="{DB5D31E5-4365-457D-BCB5-B41E2D3CE665}" presName="spaceBetweenRectangles" presStyleCnt="0"/>
      <dgm:spPr/>
    </dgm:pt>
    <dgm:pt modelId="{D4FFCE5D-9415-4161-AEF6-6617D6517AAA}" type="pres">
      <dgm:prSet presAssocID="{D0F28A2A-926E-4BCE-8B34-4A118FD74B91}" presName="parentLin" presStyleCnt="0"/>
      <dgm:spPr/>
    </dgm:pt>
    <dgm:pt modelId="{37A9DCFC-895D-4813-A938-6D3496FE6D7C}" type="pres">
      <dgm:prSet presAssocID="{D0F28A2A-926E-4BCE-8B34-4A118FD74B9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1FC4771-0AF6-4B6F-A960-746235DCD7A3}" type="pres">
      <dgm:prSet presAssocID="{D0F28A2A-926E-4BCE-8B34-4A118FD74B91}" presName="parentText" presStyleLbl="node1" presStyleIdx="2" presStyleCnt="3" custScaleX="135921" custScaleY="2005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25F9E-0032-42B7-A6F9-390AC786F01E}" type="pres">
      <dgm:prSet presAssocID="{D0F28A2A-926E-4BCE-8B34-4A118FD74B91}" presName="negativeSpace" presStyleCnt="0"/>
      <dgm:spPr/>
    </dgm:pt>
    <dgm:pt modelId="{7A45F46E-89E5-43A3-8312-8E1CF2A0D50B}" type="pres">
      <dgm:prSet presAssocID="{D0F28A2A-926E-4BCE-8B34-4A118FD74B9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971F313-A28D-4473-BC35-F4DAC5FA08CF}" type="presOf" srcId="{3A875231-E809-4BDE-9E3C-5D908113939A}" destId="{278C4678-3694-4A9F-99EA-3513E9A42360}" srcOrd="0" destOrd="0" presId="urn:microsoft.com/office/officeart/2005/8/layout/list1"/>
    <dgm:cxn modelId="{74F03A04-3727-44B5-B21E-3242A7ABD5F6}" type="presOf" srcId="{D0F28A2A-926E-4BCE-8B34-4A118FD74B91}" destId="{37A9DCFC-895D-4813-A938-6D3496FE6D7C}" srcOrd="0" destOrd="0" presId="urn:microsoft.com/office/officeart/2005/8/layout/list1"/>
    <dgm:cxn modelId="{09562F5B-629F-41F3-8439-EFB9318C7A6C}" type="presOf" srcId="{A3DAFD0F-248E-474F-ACE2-ABAD9845EF97}" destId="{F4E21B47-9E86-4D22-9541-9361028917A9}" srcOrd="0" destOrd="0" presId="urn:microsoft.com/office/officeart/2005/8/layout/list1"/>
    <dgm:cxn modelId="{BEB92967-7ADD-4369-B75A-F0EF216F19D3}" type="presOf" srcId="{3A875231-E809-4BDE-9E3C-5D908113939A}" destId="{33C6F494-AAE4-4083-B9ED-02987A5B3271}" srcOrd="1" destOrd="0" presId="urn:microsoft.com/office/officeart/2005/8/layout/list1"/>
    <dgm:cxn modelId="{F5493DAB-11DC-4B35-A39E-E58954322C81}" srcId="{A3DAFD0F-248E-474F-ACE2-ABAD9845EF97}" destId="{D0F28A2A-926E-4BCE-8B34-4A118FD74B91}" srcOrd="2" destOrd="0" parTransId="{51C0DB55-4851-45F4-A9EA-28DDF0D6BCFA}" sibTransId="{1F31B8F8-8556-474A-995C-EE23723407FD}"/>
    <dgm:cxn modelId="{22903781-8780-4153-9593-FF24EE7AB7C0}" type="presOf" srcId="{D0F28A2A-926E-4BCE-8B34-4A118FD74B91}" destId="{41FC4771-0AF6-4B6F-A960-746235DCD7A3}" srcOrd="1" destOrd="0" presId="urn:microsoft.com/office/officeart/2005/8/layout/list1"/>
    <dgm:cxn modelId="{2E4F4759-322D-4BFD-B240-02A60A87C9BB}" srcId="{A3DAFD0F-248E-474F-ACE2-ABAD9845EF97}" destId="{3A875231-E809-4BDE-9E3C-5D908113939A}" srcOrd="1" destOrd="0" parTransId="{024D31F0-2316-45C8-9FA8-2996C518A605}" sibTransId="{DB5D31E5-4365-457D-BCB5-B41E2D3CE665}"/>
    <dgm:cxn modelId="{E6C486E8-63C3-47D0-BEF9-4A1410EB3971}" type="presOf" srcId="{862D0AF3-7E88-4DB4-B25E-6A770BFAF376}" destId="{137098D7-09D0-4431-9559-F8CF490F52A5}" srcOrd="1" destOrd="0" presId="urn:microsoft.com/office/officeart/2005/8/layout/list1"/>
    <dgm:cxn modelId="{DFE771D2-E43B-4EAE-AE54-A82C8E27B731}" srcId="{A3DAFD0F-248E-474F-ACE2-ABAD9845EF97}" destId="{862D0AF3-7E88-4DB4-B25E-6A770BFAF376}" srcOrd="0" destOrd="0" parTransId="{734C839F-92B8-4FAC-A02A-02F76F5C1AAC}" sibTransId="{8DBB928B-717B-4CA1-8D9A-6E3EA8F02DA7}"/>
    <dgm:cxn modelId="{B0245536-7C16-4CEF-AF70-95AE7FA41C16}" type="presOf" srcId="{862D0AF3-7E88-4DB4-B25E-6A770BFAF376}" destId="{BC563710-678D-4B8B-8A87-2D64C1B2899D}" srcOrd="0" destOrd="0" presId="urn:microsoft.com/office/officeart/2005/8/layout/list1"/>
    <dgm:cxn modelId="{7C17BE93-D8A8-4E89-9929-9A05D2246182}" type="presParOf" srcId="{F4E21B47-9E86-4D22-9541-9361028917A9}" destId="{994911B7-A4F7-4966-A396-37360068A607}" srcOrd="0" destOrd="0" presId="urn:microsoft.com/office/officeart/2005/8/layout/list1"/>
    <dgm:cxn modelId="{76E81861-018F-41BB-8A02-C172BA6BFA70}" type="presParOf" srcId="{994911B7-A4F7-4966-A396-37360068A607}" destId="{BC563710-678D-4B8B-8A87-2D64C1B2899D}" srcOrd="0" destOrd="0" presId="urn:microsoft.com/office/officeart/2005/8/layout/list1"/>
    <dgm:cxn modelId="{853B4D96-D101-4856-8CF7-8373DBF8E912}" type="presParOf" srcId="{994911B7-A4F7-4966-A396-37360068A607}" destId="{137098D7-09D0-4431-9559-F8CF490F52A5}" srcOrd="1" destOrd="0" presId="urn:microsoft.com/office/officeart/2005/8/layout/list1"/>
    <dgm:cxn modelId="{BCC0F558-447E-4E80-A869-AC7A28CB012C}" type="presParOf" srcId="{F4E21B47-9E86-4D22-9541-9361028917A9}" destId="{5E80773F-F9AB-4505-8BD2-E85793AAC105}" srcOrd="1" destOrd="0" presId="urn:microsoft.com/office/officeart/2005/8/layout/list1"/>
    <dgm:cxn modelId="{B4C87A7A-9CE7-4D55-B54D-EF45490A329A}" type="presParOf" srcId="{F4E21B47-9E86-4D22-9541-9361028917A9}" destId="{AE34C579-292A-470D-AC32-FD0C9E3F8EEC}" srcOrd="2" destOrd="0" presId="urn:microsoft.com/office/officeart/2005/8/layout/list1"/>
    <dgm:cxn modelId="{1AC69476-3C41-4150-A415-474D346F8481}" type="presParOf" srcId="{F4E21B47-9E86-4D22-9541-9361028917A9}" destId="{BD54753F-D19D-4811-98B5-AC251716D1F6}" srcOrd="3" destOrd="0" presId="urn:microsoft.com/office/officeart/2005/8/layout/list1"/>
    <dgm:cxn modelId="{F9AA93A3-7D06-4FD0-8536-E4455D4D7C12}" type="presParOf" srcId="{F4E21B47-9E86-4D22-9541-9361028917A9}" destId="{5A2F4C72-3D9A-4E80-B7FD-C75F531BEDDF}" srcOrd="4" destOrd="0" presId="urn:microsoft.com/office/officeart/2005/8/layout/list1"/>
    <dgm:cxn modelId="{AA91DF38-3D4F-4FA7-8D8E-414654442CE3}" type="presParOf" srcId="{5A2F4C72-3D9A-4E80-B7FD-C75F531BEDDF}" destId="{278C4678-3694-4A9F-99EA-3513E9A42360}" srcOrd="0" destOrd="0" presId="urn:microsoft.com/office/officeart/2005/8/layout/list1"/>
    <dgm:cxn modelId="{301DF5C4-D753-451E-8E55-7BE01F767330}" type="presParOf" srcId="{5A2F4C72-3D9A-4E80-B7FD-C75F531BEDDF}" destId="{33C6F494-AAE4-4083-B9ED-02987A5B3271}" srcOrd="1" destOrd="0" presId="urn:microsoft.com/office/officeart/2005/8/layout/list1"/>
    <dgm:cxn modelId="{F972E2D1-3D51-4261-A827-0AE5F48BBA27}" type="presParOf" srcId="{F4E21B47-9E86-4D22-9541-9361028917A9}" destId="{7D3E9BA8-066B-4F13-AFA6-8A7E0D05EDA1}" srcOrd="5" destOrd="0" presId="urn:microsoft.com/office/officeart/2005/8/layout/list1"/>
    <dgm:cxn modelId="{578FB699-D9C1-4211-A3C1-BE2B92AA34F2}" type="presParOf" srcId="{F4E21B47-9E86-4D22-9541-9361028917A9}" destId="{74426CD8-E0A2-4698-AEEC-98991879CB43}" srcOrd="6" destOrd="0" presId="urn:microsoft.com/office/officeart/2005/8/layout/list1"/>
    <dgm:cxn modelId="{C0A43E85-1436-48B9-B792-0E12B8F1491A}" type="presParOf" srcId="{F4E21B47-9E86-4D22-9541-9361028917A9}" destId="{99112339-8492-4B7E-8211-77EFB80FB202}" srcOrd="7" destOrd="0" presId="urn:microsoft.com/office/officeart/2005/8/layout/list1"/>
    <dgm:cxn modelId="{B7ADFD99-5007-4469-85D6-8990CECD7DC8}" type="presParOf" srcId="{F4E21B47-9E86-4D22-9541-9361028917A9}" destId="{D4FFCE5D-9415-4161-AEF6-6617D6517AAA}" srcOrd="8" destOrd="0" presId="urn:microsoft.com/office/officeart/2005/8/layout/list1"/>
    <dgm:cxn modelId="{993C972C-07C4-439E-A287-4F6C3DA878C9}" type="presParOf" srcId="{D4FFCE5D-9415-4161-AEF6-6617D6517AAA}" destId="{37A9DCFC-895D-4813-A938-6D3496FE6D7C}" srcOrd="0" destOrd="0" presId="urn:microsoft.com/office/officeart/2005/8/layout/list1"/>
    <dgm:cxn modelId="{994152C9-20C7-4B13-B634-0380ED45625B}" type="presParOf" srcId="{D4FFCE5D-9415-4161-AEF6-6617D6517AAA}" destId="{41FC4771-0AF6-4B6F-A960-746235DCD7A3}" srcOrd="1" destOrd="0" presId="urn:microsoft.com/office/officeart/2005/8/layout/list1"/>
    <dgm:cxn modelId="{D8AB6D61-CF17-42EF-902F-273D2EDEE192}" type="presParOf" srcId="{F4E21B47-9E86-4D22-9541-9361028917A9}" destId="{0FD25F9E-0032-42B7-A6F9-390AC786F01E}" srcOrd="9" destOrd="0" presId="urn:microsoft.com/office/officeart/2005/8/layout/list1"/>
    <dgm:cxn modelId="{FE39F9F2-E8D7-4589-B72F-E317F46B7774}" type="presParOf" srcId="{F4E21B47-9E86-4D22-9541-9361028917A9}" destId="{7A45F46E-89E5-43A3-8312-8E1CF2A0D50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DAFD0F-248E-474F-ACE2-ABAD9845EF9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2D0AF3-7E88-4DB4-B25E-6A770BFAF376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участие в разработке рабочих программ, показателей и критериев оценки </a:t>
          </a:r>
          <a:r>
            <a:rPr lang="ru-RU" sz="2200" dirty="0" err="1" smtClean="0"/>
            <a:t>сформированности</a:t>
          </a:r>
          <a:r>
            <a:rPr lang="ru-RU" sz="2200" dirty="0" smtClean="0"/>
            <a:t> ПК</a:t>
          </a:r>
          <a:endParaRPr lang="ru-RU" sz="2200" dirty="0"/>
        </a:p>
      </dgm:t>
    </dgm:pt>
    <dgm:pt modelId="{734C839F-92B8-4FAC-A02A-02F76F5C1AAC}" type="parTrans" cxnId="{DFE771D2-E43B-4EAE-AE54-A82C8E27B731}">
      <dgm:prSet/>
      <dgm:spPr/>
      <dgm:t>
        <a:bodyPr/>
        <a:lstStyle/>
        <a:p>
          <a:endParaRPr lang="ru-RU"/>
        </a:p>
      </dgm:t>
    </dgm:pt>
    <dgm:pt modelId="{8DBB928B-717B-4CA1-8D9A-6E3EA8F02DA7}" type="sibTrans" cxnId="{DFE771D2-E43B-4EAE-AE54-A82C8E27B731}">
      <dgm:prSet/>
      <dgm:spPr/>
      <dgm:t>
        <a:bodyPr/>
        <a:lstStyle/>
        <a:p>
          <a:endParaRPr lang="ru-RU"/>
        </a:p>
      </dgm:t>
    </dgm:pt>
    <dgm:pt modelId="{D0F28A2A-926E-4BCE-8B34-4A118FD74B91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разработка учебно-методических материалов</a:t>
          </a:r>
        </a:p>
      </dgm:t>
    </dgm:pt>
    <dgm:pt modelId="{51C0DB55-4851-45F4-A9EA-28DDF0D6BCFA}" type="parTrans" cxnId="{F5493DAB-11DC-4B35-A39E-E58954322C81}">
      <dgm:prSet/>
      <dgm:spPr/>
      <dgm:t>
        <a:bodyPr/>
        <a:lstStyle/>
        <a:p>
          <a:endParaRPr lang="ru-RU"/>
        </a:p>
      </dgm:t>
    </dgm:pt>
    <dgm:pt modelId="{1F31B8F8-8556-474A-995C-EE23723407FD}" type="sibTrans" cxnId="{F5493DAB-11DC-4B35-A39E-E58954322C81}">
      <dgm:prSet/>
      <dgm:spPr/>
      <dgm:t>
        <a:bodyPr/>
        <a:lstStyle/>
        <a:p>
          <a:endParaRPr lang="ru-RU"/>
        </a:p>
      </dgm:t>
    </dgm:pt>
    <dgm:pt modelId="{3A875231-E809-4BDE-9E3C-5D908113939A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формирование предложений в соответствии с требованиями организации для вариативной составляющей ОПОП</a:t>
          </a:r>
          <a:endParaRPr lang="ru-RU" sz="2200" dirty="0"/>
        </a:p>
      </dgm:t>
    </dgm:pt>
    <dgm:pt modelId="{024D31F0-2316-45C8-9FA8-2996C518A605}" type="parTrans" cxnId="{2E4F4759-322D-4BFD-B240-02A60A87C9BB}">
      <dgm:prSet/>
      <dgm:spPr/>
      <dgm:t>
        <a:bodyPr/>
        <a:lstStyle/>
        <a:p>
          <a:endParaRPr lang="ru-RU"/>
        </a:p>
      </dgm:t>
    </dgm:pt>
    <dgm:pt modelId="{DB5D31E5-4365-457D-BCB5-B41E2D3CE665}" type="sibTrans" cxnId="{2E4F4759-322D-4BFD-B240-02A60A87C9BB}">
      <dgm:prSet/>
      <dgm:spPr/>
      <dgm:t>
        <a:bodyPr/>
        <a:lstStyle/>
        <a:p>
          <a:endParaRPr lang="ru-RU"/>
        </a:p>
      </dgm:t>
    </dgm:pt>
    <dgm:pt modelId="{FE791591-5FBA-47E0-90D7-B438290EA940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200" dirty="0" smtClean="0"/>
            <a:t>участие в организации олимпиад, конкурсов, чемпионатов педагогического мастерства</a:t>
          </a:r>
        </a:p>
      </dgm:t>
    </dgm:pt>
    <dgm:pt modelId="{94DFC54C-9248-4038-9637-3891D312C1B9}" type="parTrans" cxnId="{5E8D7E86-3FB2-44B9-8324-3951B77479B0}">
      <dgm:prSet/>
      <dgm:spPr/>
      <dgm:t>
        <a:bodyPr/>
        <a:lstStyle/>
        <a:p>
          <a:endParaRPr lang="ru-RU"/>
        </a:p>
      </dgm:t>
    </dgm:pt>
    <dgm:pt modelId="{7CEB9807-2338-491C-AA53-98D8D0402398}" type="sibTrans" cxnId="{5E8D7E86-3FB2-44B9-8324-3951B77479B0}">
      <dgm:prSet/>
      <dgm:spPr/>
      <dgm:t>
        <a:bodyPr/>
        <a:lstStyle/>
        <a:p>
          <a:endParaRPr lang="ru-RU"/>
        </a:p>
      </dgm:t>
    </dgm:pt>
    <dgm:pt modelId="{FA4EF9E7-535D-4D45-9FE1-5CFC92E4E661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подготовка информационно-аналитических материалов</a:t>
          </a:r>
          <a:endParaRPr lang="ru-RU" dirty="0"/>
        </a:p>
      </dgm:t>
    </dgm:pt>
    <dgm:pt modelId="{CBDEC29E-4F83-4D57-866D-148BB930E090}" type="parTrans" cxnId="{222A012C-1754-426B-8F42-88D1E83D3C4D}">
      <dgm:prSet/>
      <dgm:spPr/>
      <dgm:t>
        <a:bodyPr/>
        <a:lstStyle/>
        <a:p>
          <a:endParaRPr lang="ru-RU"/>
        </a:p>
      </dgm:t>
    </dgm:pt>
    <dgm:pt modelId="{3A567C90-F2BA-4F4D-B517-40890335FBC3}" type="sibTrans" cxnId="{222A012C-1754-426B-8F42-88D1E83D3C4D}">
      <dgm:prSet/>
      <dgm:spPr/>
      <dgm:t>
        <a:bodyPr/>
        <a:lstStyle/>
        <a:p>
          <a:endParaRPr lang="ru-RU"/>
        </a:p>
      </dgm:t>
    </dgm:pt>
    <dgm:pt modelId="{F4E21B47-9E86-4D22-9541-9361028917A9}" type="pres">
      <dgm:prSet presAssocID="{A3DAFD0F-248E-474F-ACE2-ABAD9845EF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4911B7-A4F7-4966-A396-37360068A607}" type="pres">
      <dgm:prSet presAssocID="{862D0AF3-7E88-4DB4-B25E-6A770BFAF376}" presName="parentLin" presStyleCnt="0"/>
      <dgm:spPr/>
    </dgm:pt>
    <dgm:pt modelId="{BC563710-678D-4B8B-8A87-2D64C1B2899D}" type="pres">
      <dgm:prSet presAssocID="{862D0AF3-7E88-4DB4-B25E-6A770BFAF37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37098D7-09D0-4431-9559-F8CF490F52A5}" type="pres">
      <dgm:prSet presAssocID="{862D0AF3-7E88-4DB4-B25E-6A770BFAF376}" presName="parentText" presStyleLbl="node1" presStyleIdx="0" presStyleCnt="5" custScaleX="142857" custScaleY="10898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80773F-F9AB-4505-8BD2-E85793AAC105}" type="pres">
      <dgm:prSet presAssocID="{862D0AF3-7E88-4DB4-B25E-6A770BFAF376}" presName="negativeSpace" presStyleCnt="0"/>
      <dgm:spPr/>
    </dgm:pt>
    <dgm:pt modelId="{AE34C579-292A-470D-AC32-FD0C9E3F8EEC}" type="pres">
      <dgm:prSet presAssocID="{862D0AF3-7E88-4DB4-B25E-6A770BFAF376}" presName="childText" presStyleLbl="conFgAcc1" presStyleIdx="0" presStyleCnt="5">
        <dgm:presLayoutVars>
          <dgm:bulletEnabled val="1"/>
        </dgm:presLayoutVars>
      </dgm:prSet>
      <dgm:spPr/>
    </dgm:pt>
    <dgm:pt modelId="{BD54753F-D19D-4811-98B5-AC251716D1F6}" type="pres">
      <dgm:prSet presAssocID="{8DBB928B-717B-4CA1-8D9A-6E3EA8F02DA7}" presName="spaceBetweenRectangles" presStyleCnt="0"/>
      <dgm:spPr/>
    </dgm:pt>
    <dgm:pt modelId="{5A2F4C72-3D9A-4E80-B7FD-C75F531BEDDF}" type="pres">
      <dgm:prSet presAssocID="{3A875231-E809-4BDE-9E3C-5D908113939A}" presName="parentLin" presStyleCnt="0"/>
      <dgm:spPr/>
    </dgm:pt>
    <dgm:pt modelId="{278C4678-3694-4A9F-99EA-3513E9A42360}" type="pres">
      <dgm:prSet presAssocID="{3A875231-E809-4BDE-9E3C-5D908113939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3C6F494-AAE4-4083-B9ED-02987A5B3271}" type="pres">
      <dgm:prSet presAssocID="{3A875231-E809-4BDE-9E3C-5D908113939A}" presName="parentText" presStyleLbl="node1" presStyleIdx="1" presStyleCnt="5" custScaleX="137894" custScaleY="1091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BA8-066B-4F13-AFA6-8A7E0D05EDA1}" type="pres">
      <dgm:prSet presAssocID="{3A875231-E809-4BDE-9E3C-5D908113939A}" presName="negativeSpace" presStyleCnt="0"/>
      <dgm:spPr/>
    </dgm:pt>
    <dgm:pt modelId="{74426CD8-E0A2-4698-AEEC-98991879CB43}" type="pres">
      <dgm:prSet presAssocID="{3A875231-E809-4BDE-9E3C-5D908113939A}" presName="childText" presStyleLbl="conFgAcc1" presStyleIdx="1" presStyleCnt="5">
        <dgm:presLayoutVars>
          <dgm:bulletEnabled val="1"/>
        </dgm:presLayoutVars>
      </dgm:prSet>
      <dgm:spPr/>
    </dgm:pt>
    <dgm:pt modelId="{99112339-8492-4B7E-8211-77EFB80FB202}" type="pres">
      <dgm:prSet presAssocID="{DB5D31E5-4365-457D-BCB5-B41E2D3CE665}" presName="spaceBetweenRectangles" presStyleCnt="0"/>
      <dgm:spPr/>
    </dgm:pt>
    <dgm:pt modelId="{D4FFCE5D-9415-4161-AEF6-6617D6517AAA}" type="pres">
      <dgm:prSet presAssocID="{D0F28A2A-926E-4BCE-8B34-4A118FD74B91}" presName="parentLin" presStyleCnt="0"/>
      <dgm:spPr/>
    </dgm:pt>
    <dgm:pt modelId="{37A9DCFC-895D-4813-A938-6D3496FE6D7C}" type="pres">
      <dgm:prSet presAssocID="{D0F28A2A-926E-4BCE-8B34-4A118FD74B9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41FC4771-0AF6-4B6F-A960-746235DCD7A3}" type="pres">
      <dgm:prSet presAssocID="{D0F28A2A-926E-4BCE-8B34-4A118FD74B91}" presName="parentText" presStyleLbl="node1" presStyleIdx="2" presStyleCnt="5" custScaleX="135921" custScaleY="958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25F9E-0032-42B7-A6F9-390AC786F01E}" type="pres">
      <dgm:prSet presAssocID="{D0F28A2A-926E-4BCE-8B34-4A118FD74B91}" presName="negativeSpace" presStyleCnt="0"/>
      <dgm:spPr/>
    </dgm:pt>
    <dgm:pt modelId="{7A45F46E-89E5-43A3-8312-8E1CF2A0D50B}" type="pres">
      <dgm:prSet presAssocID="{D0F28A2A-926E-4BCE-8B34-4A118FD74B91}" presName="childText" presStyleLbl="conFgAcc1" presStyleIdx="2" presStyleCnt="5">
        <dgm:presLayoutVars>
          <dgm:bulletEnabled val="1"/>
        </dgm:presLayoutVars>
      </dgm:prSet>
      <dgm:spPr/>
    </dgm:pt>
    <dgm:pt modelId="{918AFABB-5C6A-4D9A-87BB-B005BF3B4A76}" type="pres">
      <dgm:prSet presAssocID="{1F31B8F8-8556-474A-995C-EE23723407FD}" presName="spaceBetweenRectangles" presStyleCnt="0"/>
      <dgm:spPr/>
    </dgm:pt>
    <dgm:pt modelId="{05FEBBD9-364A-489E-BD31-FA9B01098EFF}" type="pres">
      <dgm:prSet presAssocID="{FE791591-5FBA-47E0-90D7-B438290EA940}" presName="parentLin" presStyleCnt="0"/>
      <dgm:spPr/>
    </dgm:pt>
    <dgm:pt modelId="{D67F0C3B-8CF4-4CCF-A343-9376B5758888}" type="pres">
      <dgm:prSet presAssocID="{FE791591-5FBA-47E0-90D7-B438290EA940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32066AB6-3DC6-4F28-8ACA-39EF2AA8B06E}" type="pres">
      <dgm:prSet presAssocID="{FE791591-5FBA-47E0-90D7-B438290EA940}" presName="parentText" presStyleLbl="node1" presStyleIdx="3" presStyleCnt="5" custScaleX="139533" custScaleY="1153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5EF14-A1AB-4C49-9E8F-810E88D368DE}" type="pres">
      <dgm:prSet presAssocID="{FE791591-5FBA-47E0-90D7-B438290EA940}" presName="negativeSpace" presStyleCnt="0"/>
      <dgm:spPr/>
    </dgm:pt>
    <dgm:pt modelId="{6F9CEC3A-A114-443F-BE6D-2F7F369AB0F0}" type="pres">
      <dgm:prSet presAssocID="{FE791591-5FBA-47E0-90D7-B438290EA940}" presName="childText" presStyleLbl="conFgAcc1" presStyleIdx="3" presStyleCnt="5">
        <dgm:presLayoutVars>
          <dgm:bulletEnabled val="1"/>
        </dgm:presLayoutVars>
      </dgm:prSet>
      <dgm:spPr/>
    </dgm:pt>
    <dgm:pt modelId="{F74D8A74-8DCA-4579-817E-46AA5433A874}" type="pres">
      <dgm:prSet presAssocID="{7CEB9807-2338-491C-AA53-98D8D0402398}" presName="spaceBetweenRectangles" presStyleCnt="0"/>
      <dgm:spPr/>
    </dgm:pt>
    <dgm:pt modelId="{ECC723BE-4A44-435F-8205-F8C86FD0C157}" type="pres">
      <dgm:prSet presAssocID="{FA4EF9E7-535D-4D45-9FE1-5CFC92E4E661}" presName="parentLin" presStyleCnt="0"/>
      <dgm:spPr/>
    </dgm:pt>
    <dgm:pt modelId="{D5CA0365-E82E-4DFE-A65B-A332EC94F93F}" type="pres">
      <dgm:prSet presAssocID="{FA4EF9E7-535D-4D45-9FE1-5CFC92E4E661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C4245BF-4614-4806-8574-B02A1711AF18}" type="pres">
      <dgm:prSet presAssocID="{FA4EF9E7-535D-4D45-9FE1-5CFC92E4E661}" presName="parentText" presStyleLbl="node1" presStyleIdx="4" presStyleCnt="5" custScaleX="1358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4F0ECF-2A41-4FE2-9319-0BDD2F29DAE0}" type="pres">
      <dgm:prSet presAssocID="{FA4EF9E7-535D-4D45-9FE1-5CFC92E4E661}" presName="negativeSpace" presStyleCnt="0"/>
      <dgm:spPr/>
    </dgm:pt>
    <dgm:pt modelId="{B3092F48-7C5C-41A2-967E-86476A6E1354}" type="pres">
      <dgm:prSet presAssocID="{FA4EF9E7-535D-4D45-9FE1-5CFC92E4E66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D935166-E575-4230-84C3-EE1359AD930F}" type="presOf" srcId="{862D0AF3-7E88-4DB4-B25E-6A770BFAF376}" destId="{137098D7-09D0-4431-9559-F8CF490F52A5}" srcOrd="1" destOrd="0" presId="urn:microsoft.com/office/officeart/2005/8/layout/list1"/>
    <dgm:cxn modelId="{F5493DAB-11DC-4B35-A39E-E58954322C81}" srcId="{A3DAFD0F-248E-474F-ACE2-ABAD9845EF97}" destId="{D0F28A2A-926E-4BCE-8B34-4A118FD74B91}" srcOrd="2" destOrd="0" parTransId="{51C0DB55-4851-45F4-A9EA-28DDF0D6BCFA}" sibTransId="{1F31B8F8-8556-474A-995C-EE23723407FD}"/>
    <dgm:cxn modelId="{A44E30A5-104A-4609-8462-6A9A3DF376A2}" type="presOf" srcId="{D0F28A2A-926E-4BCE-8B34-4A118FD74B91}" destId="{41FC4771-0AF6-4B6F-A960-746235DCD7A3}" srcOrd="1" destOrd="0" presId="urn:microsoft.com/office/officeart/2005/8/layout/list1"/>
    <dgm:cxn modelId="{FE2B3DEC-17FB-4ADA-8E61-08CA5E1804E8}" type="presOf" srcId="{FE791591-5FBA-47E0-90D7-B438290EA940}" destId="{32066AB6-3DC6-4F28-8ACA-39EF2AA8B06E}" srcOrd="1" destOrd="0" presId="urn:microsoft.com/office/officeart/2005/8/layout/list1"/>
    <dgm:cxn modelId="{DAFA8782-175F-4ECE-B9C8-0694EBCEE63F}" type="presOf" srcId="{3A875231-E809-4BDE-9E3C-5D908113939A}" destId="{33C6F494-AAE4-4083-B9ED-02987A5B3271}" srcOrd="1" destOrd="0" presId="urn:microsoft.com/office/officeart/2005/8/layout/list1"/>
    <dgm:cxn modelId="{775F97D1-53E9-46E7-8461-1E1D86CF2045}" type="presOf" srcId="{D0F28A2A-926E-4BCE-8B34-4A118FD74B91}" destId="{37A9DCFC-895D-4813-A938-6D3496FE6D7C}" srcOrd="0" destOrd="0" presId="urn:microsoft.com/office/officeart/2005/8/layout/list1"/>
    <dgm:cxn modelId="{69912130-AD94-43FA-A8B5-BDDFFCA575FF}" type="presOf" srcId="{862D0AF3-7E88-4DB4-B25E-6A770BFAF376}" destId="{BC563710-678D-4B8B-8A87-2D64C1B2899D}" srcOrd="0" destOrd="0" presId="urn:microsoft.com/office/officeart/2005/8/layout/list1"/>
    <dgm:cxn modelId="{222A012C-1754-426B-8F42-88D1E83D3C4D}" srcId="{A3DAFD0F-248E-474F-ACE2-ABAD9845EF97}" destId="{FA4EF9E7-535D-4D45-9FE1-5CFC92E4E661}" srcOrd="4" destOrd="0" parTransId="{CBDEC29E-4F83-4D57-866D-148BB930E090}" sibTransId="{3A567C90-F2BA-4F4D-B517-40890335FBC3}"/>
    <dgm:cxn modelId="{2E4F4759-322D-4BFD-B240-02A60A87C9BB}" srcId="{A3DAFD0F-248E-474F-ACE2-ABAD9845EF97}" destId="{3A875231-E809-4BDE-9E3C-5D908113939A}" srcOrd="1" destOrd="0" parTransId="{024D31F0-2316-45C8-9FA8-2996C518A605}" sibTransId="{DB5D31E5-4365-457D-BCB5-B41E2D3CE665}"/>
    <dgm:cxn modelId="{46C2D3BB-87A5-46DA-8E6E-766184EBA809}" type="presOf" srcId="{FA4EF9E7-535D-4D45-9FE1-5CFC92E4E661}" destId="{D5CA0365-E82E-4DFE-A65B-A332EC94F93F}" srcOrd="0" destOrd="0" presId="urn:microsoft.com/office/officeart/2005/8/layout/list1"/>
    <dgm:cxn modelId="{5030E59D-9D58-452A-9C5A-F8048F727687}" type="presOf" srcId="{3A875231-E809-4BDE-9E3C-5D908113939A}" destId="{278C4678-3694-4A9F-99EA-3513E9A42360}" srcOrd="0" destOrd="0" presId="urn:microsoft.com/office/officeart/2005/8/layout/list1"/>
    <dgm:cxn modelId="{0F889E84-9F94-460C-ACA3-A059F71588E0}" type="presOf" srcId="{FA4EF9E7-535D-4D45-9FE1-5CFC92E4E661}" destId="{6C4245BF-4614-4806-8574-B02A1711AF18}" srcOrd="1" destOrd="0" presId="urn:microsoft.com/office/officeart/2005/8/layout/list1"/>
    <dgm:cxn modelId="{6251D7B9-87AF-4D29-A82F-5FF8B843FA1F}" type="presOf" srcId="{FE791591-5FBA-47E0-90D7-B438290EA940}" destId="{D67F0C3B-8CF4-4CCF-A343-9376B5758888}" srcOrd="0" destOrd="0" presId="urn:microsoft.com/office/officeart/2005/8/layout/list1"/>
    <dgm:cxn modelId="{DFE771D2-E43B-4EAE-AE54-A82C8E27B731}" srcId="{A3DAFD0F-248E-474F-ACE2-ABAD9845EF97}" destId="{862D0AF3-7E88-4DB4-B25E-6A770BFAF376}" srcOrd="0" destOrd="0" parTransId="{734C839F-92B8-4FAC-A02A-02F76F5C1AAC}" sibTransId="{8DBB928B-717B-4CA1-8D9A-6E3EA8F02DA7}"/>
    <dgm:cxn modelId="{658660C8-C906-4C1C-90B0-7A9E6D994D7C}" type="presOf" srcId="{A3DAFD0F-248E-474F-ACE2-ABAD9845EF97}" destId="{F4E21B47-9E86-4D22-9541-9361028917A9}" srcOrd="0" destOrd="0" presId="urn:microsoft.com/office/officeart/2005/8/layout/list1"/>
    <dgm:cxn modelId="{5E8D7E86-3FB2-44B9-8324-3951B77479B0}" srcId="{A3DAFD0F-248E-474F-ACE2-ABAD9845EF97}" destId="{FE791591-5FBA-47E0-90D7-B438290EA940}" srcOrd="3" destOrd="0" parTransId="{94DFC54C-9248-4038-9637-3891D312C1B9}" sibTransId="{7CEB9807-2338-491C-AA53-98D8D0402398}"/>
    <dgm:cxn modelId="{B298B93E-4678-4500-B2EB-A5190714ECF2}" type="presParOf" srcId="{F4E21B47-9E86-4D22-9541-9361028917A9}" destId="{994911B7-A4F7-4966-A396-37360068A607}" srcOrd="0" destOrd="0" presId="urn:microsoft.com/office/officeart/2005/8/layout/list1"/>
    <dgm:cxn modelId="{41EF060F-1336-4A64-BC7C-211CA9A6FCE5}" type="presParOf" srcId="{994911B7-A4F7-4966-A396-37360068A607}" destId="{BC563710-678D-4B8B-8A87-2D64C1B2899D}" srcOrd="0" destOrd="0" presId="urn:microsoft.com/office/officeart/2005/8/layout/list1"/>
    <dgm:cxn modelId="{09FAE919-F60F-49C4-AF6C-CC8AE9635D50}" type="presParOf" srcId="{994911B7-A4F7-4966-A396-37360068A607}" destId="{137098D7-09D0-4431-9559-F8CF490F52A5}" srcOrd="1" destOrd="0" presId="urn:microsoft.com/office/officeart/2005/8/layout/list1"/>
    <dgm:cxn modelId="{E32DD455-3263-4058-88D0-08AD57569174}" type="presParOf" srcId="{F4E21B47-9E86-4D22-9541-9361028917A9}" destId="{5E80773F-F9AB-4505-8BD2-E85793AAC105}" srcOrd="1" destOrd="0" presId="urn:microsoft.com/office/officeart/2005/8/layout/list1"/>
    <dgm:cxn modelId="{C865C2DC-6F10-404E-BA93-714BD6018EE9}" type="presParOf" srcId="{F4E21B47-9E86-4D22-9541-9361028917A9}" destId="{AE34C579-292A-470D-AC32-FD0C9E3F8EEC}" srcOrd="2" destOrd="0" presId="urn:microsoft.com/office/officeart/2005/8/layout/list1"/>
    <dgm:cxn modelId="{DB292CCD-1F9B-4F72-B27B-0B5F15EA9E8C}" type="presParOf" srcId="{F4E21B47-9E86-4D22-9541-9361028917A9}" destId="{BD54753F-D19D-4811-98B5-AC251716D1F6}" srcOrd="3" destOrd="0" presId="urn:microsoft.com/office/officeart/2005/8/layout/list1"/>
    <dgm:cxn modelId="{05C94835-D4AF-4841-8E0A-10B1D2692E5F}" type="presParOf" srcId="{F4E21B47-9E86-4D22-9541-9361028917A9}" destId="{5A2F4C72-3D9A-4E80-B7FD-C75F531BEDDF}" srcOrd="4" destOrd="0" presId="urn:microsoft.com/office/officeart/2005/8/layout/list1"/>
    <dgm:cxn modelId="{6835E230-68BF-480A-9C41-5D32A81D2ADE}" type="presParOf" srcId="{5A2F4C72-3D9A-4E80-B7FD-C75F531BEDDF}" destId="{278C4678-3694-4A9F-99EA-3513E9A42360}" srcOrd="0" destOrd="0" presId="urn:microsoft.com/office/officeart/2005/8/layout/list1"/>
    <dgm:cxn modelId="{5C5DF795-0F45-408A-AD9D-1C7250A5704B}" type="presParOf" srcId="{5A2F4C72-3D9A-4E80-B7FD-C75F531BEDDF}" destId="{33C6F494-AAE4-4083-B9ED-02987A5B3271}" srcOrd="1" destOrd="0" presId="urn:microsoft.com/office/officeart/2005/8/layout/list1"/>
    <dgm:cxn modelId="{7810AE5A-CA44-442F-8E87-37D66899E97D}" type="presParOf" srcId="{F4E21B47-9E86-4D22-9541-9361028917A9}" destId="{7D3E9BA8-066B-4F13-AFA6-8A7E0D05EDA1}" srcOrd="5" destOrd="0" presId="urn:microsoft.com/office/officeart/2005/8/layout/list1"/>
    <dgm:cxn modelId="{3BFF3E91-4A52-458F-85D2-75B452BBA286}" type="presParOf" srcId="{F4E21B47-9E86-4D22-9541-9361028917A9}" destId="{74426CD8-E0A2-4698-AEEC-98991879CB43}" srcOrd="6" destOrd="0" presId="urn:microsoft.com/office/officeart/2005/8/layout/list1"/>
    <dgm:cxn modelId="{AED0A218-8E8D-49F4-BBC1-FAF8465D1BB7}" type="presParOf" srcId="{F4E21B47-9E86-4D22-9541-9361028917A9}" destId="{99112339-8492-4B7E-8211-77EFB80FB202}" srcOrd="7" destOrd="0" presId="urn:microsoft.com/office/officeart/2005/8/layout/list1"/>
    <dgm:cxn modelId="{2D52D851-9C38-4BCE-8E57-4E7D6F6F675C}" type="presParOf" srcId="{F4E21B47-9E86-4D22-9541-9361028917A9}" destId="{D4FFCE5D-9415-4161-AEF6-6617D6517AAA}" srcOrd="8" destOrd="0" presId="urn:microsoft.com/office/officeart/2005/8/layout/list1"/>
    <dgm:cxn modelId="{92C5C681-A49F-4F3B-BB9A-729BB6139C3F}" type="presParOf" srcId="{D4FFCE5D-9415-4161-AEF6-6617D6517AAA}" destId="{37A9DCFC-895D-4813-A938-6D3496FE6D7C}" srcOrd="0" destOrd="0" presId="urn:microsoft.com/office/officeart/2005/8/layout/list1"/>
    <dgm:cxn modelId="{F354DC00-B9AA-4840-99F7-C6F1846EB37E}" type="presParOf" srcId="{D4FFCE5D-9415-4161-AEF6-6617D6517AAA}" destId="{41FC4771-0AF6-4B6F-A960-746235DCD7A3}" srcOrd="1" destOrd="0" presId="urn:microsoft.com/office/officeart/2005/8/layout/list1"/>
    <dgm:cxn modelId="{4A50C5B1-29AB-4C76-81E4-30EE5E22ED18}" type="presParOf" srcId="{F4E21B47-9E86-4D22-9541-9361028917A9}" destId="{0FD25F9E-0032-42B7-A6F9-390AC786F01E}" srcOrd="9" destOrd="0" presId="urn:microsoft.com/office/officeart/2005/8/layout/list1"/>
    <dgm:cxn modelId="{FBF26458-04D0-4466-B573-C5F25F08CB0E}" type="presParOf" srcId="{F4E21B47-9E86-4D22-9541-9361028917A9}" destId="{7A45F46E-89E5-43A3-8312-8E1CF2A0D50B}" srcOrd="10" destOrd="0" presId="urn:microsoft.com/office/officeart/2005/8/layout/list1"/>
    <dgm:cxn modelId="{4AC9FAB4-2793-4048-8707-0B663C4EAAFE}" type="presParOf" srcId="{F4E21B47-9E86-4D22-9541-9361028917A9}" destId="{918AFABB-5C6A-4D9A-87BB-B005BF3B4A76}" srcOrd="11" destOrd="0" presId="urn:microsoft.com/office/officeart/2005/8/layout/list1"/>
    <dgm:cxn modelId="{29CF74E1-B854-49D7-9B5C-11E45D73FD69}" type="presParOf" srcId="{F4E21B47-9E86-4D22-9541-9361028917A9}" destId="{05FEBBD9-364A-489E-BD31-FA9B01098EFF}" srcOrd="12" destOrd="0" presId="urn:microsoft.com/office/officeart/2005/8/layout/list1"/>
    <dgm:cxn modelId="{6F9E3708-0086-4912-8EEF-8FD511C9F703}" type="presParOf" srcId="{05FEBBD9-364A-489E-BD31-FA9B01098EFF}" destId="{D67F0C3B-8CF4-4CCF-A343-9376B5758888}" srcOrd="0" destOrd="0" presId="urn:microsoft.com/office/officeart/2005/8/layout/list1"/>
    <dgm:cxn modelId="{C0A1007B-6DA1-444C-93A3-34C484315D14}" type="presParOf" srcId="{05FEBBD9-364A-489E-BD31-FA9B01098EFF}" destId="{32066AB6-3DC6-4F28-8ACA-39EF2AA8B06E}" srcOrd="1" destOrd="0" presId="urn:microsoft.com/office/officeart/2005/8/layout/list1"/>
    <dgm:cxn modelId="{9009E5B8-5A89-4E27-8859-3A98EA4E5B48}" type="presParOf" srcId="{F4E21B47-9E86-4D22-9541-9361028917A9}" destId="{8635EF14-A1AB-4C49-9E8F-810E88D368DE}" srcOrd="13" destOrd="0" presId="urn:microsoft.com/office/officeart/2005/8/layout/list1"/>
    <dgm:cxn modelId="{369D26D6-01F1-4A6A-878A-74A4CBABC309}" type="presParOf" srcId="{F4E21B47-9E86-4D22-9541-9361028917A9}" destId="{6F9CEC3A-A114-443F-BE6D-2F7F369AB0F0}" srcOrd="14" destOrd="0" presId="urn:microsoft.com/office/officeart/2005/8/layout/list1"/>
    <dgm:cxn modelId="{859768B9-2E54-4BE6-969C-BD57D335AF30}" type="presParOf" srcId="{F4E21B47-9E86-4D22-9541-9361028917A9}" destId="{F74D8A74-8DCA-4579-817E-46AA5433A874}" srcOrd="15" destOrd="0" presId="urn:microsoft.com/office/officeart/2005/8/layout/list1"/>
    <dgm:cxn modelId="{AC3E3996-7416-4D88-AB71-655868FC04FF}" type="presParOf" srcId="{F4E21B47-9E86-4D22-9541-9361028917A9}" destId="{ECC723BE-4A44-435F-8205-F8C86FD0C157}" srcOrd="16" destOrd="0" presId="urn:microsoft.com/office/officeart/2005/8/layout/list1"/>
    <dgm:cxn modelId="{E6CCB738-991F-46A2-BC51-B03A7B7C6BDE}" type="presParOf" srcId="{ECC723BE-4A44-435F-8205-F8C86FD0C157}" destId="{D5CA0365-E82E-4DFE-A65B-A332EC94F93F}" srcOrd="0" destOrd="0" presId="urn:microsoft.com/office/officeart/2005/8/layout/list1"/>
    <dgm:cxn modelId="{5A8CFD12-4FBE-4CD4-AFA1-7F876E865CD4}" type="presParOf" srcId="{ECC723BE-4A44-435F-8205-F8C86FD0C157}" destId="{6C4245BF-4614-4806-8574-B02A1711AF18}" srcOrd="1" destOrd="0" presId="urn:microsoft.com/office/officeart/2005/8/layout/list1"/>
    <dgm:cxn modelId="{FDB3A4CB-D7A6-496B-AA1F-B1E36C60D06E}" type="presParOf" srcId="{F4E21B47-9E86-4D22-9541-9361028917A9}" destId="{CF4F0ECF-2A41-4FE2-9319-0BDD2F29DAE0}" srcOrd="17" destOrd="0" presId="urn:microsoft.com/office/officeart/2005/8/layout/list1"/>
    <dgm:cxn modelId="{B04947AE-3E81-4F26-9EFE-EA3529C4A85C}" type="presParOf" srcId="{F4E21B47-9E86-4D22-9541-9361028917A9}" destId="{B3092F48-7C5C-41A2-967E-86476A6E135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399014-216C-4A7A-8547-931BDE028C59}">
      <dsp:nvSpPr>
        <dsp:cNvPr id="0" name=""/>
        <dsp:cNvSpPr/>
      </dsp:nvSpPr>
      <dsp:spPr>
        <a:xfrm>
          <a:off x="10147" y="0"/>
          <a:ext cx="7485423" cy="168867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Постановление правительства Самарской области № 479 от 31.07.2015 «Об утверждении порядка организации дуального обучения в ПОО, находящихся в ведении Самарской области»</a:t>
          </a:r>
          <a:endParaRPr lang="ru-RU" sz="2000" kern="1200" dirty="0"/>
        </a:p>
      </dsp:txBody>
      <dsp:txXfrm>
        <a:off x="59606" y="49459"/>
        <a:ext cx="5664026" cy="1589753"/>
      </dsp:txXfrm>
    </dsp:sp>
    <dsp:sp modelId="{F9E10F17-89BB-4DD2-AD00-9B7ABD229E7B}">
      <dsp:nvSpPr>
        <dsp:cNvPr id="0" name=""/>
        <dsp:cNvSpPr/>
      </dsp:nvSpPr>
      <dsp:spPr>
        <a:xfrm>
          <a:off x="479107" y="1981987"/>
          <a:ext cx="7488942" cy="1688671"/>
        </a:xfrm>
        <a:prstGeom prst="roundRect">
          <a:avLst>
            <a:gd name="adj" fmla="val 10000"/>
          </a:avLst>
        </a:prstGeom>
        <a:solidFill>
          <a:srgbClr val="50991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Разработка проекта реализации дуальной формы обучения в ГБПОУ «Самарский социально-педагогический колледж» </a:t>
          </a:r>
          <a:endParaRPr lang="ru-RU" sz="2000" kern="1200" dirty="0"/>
        </a:p>
      </dsp:txBody>
      <dsp:txXfrm>
        <a:off x="528566" y="2031446"/>
        <a:ext cx="5631599" cy="1589753"/>
      </dsp:txXfrm>
    </dsp:sp>
    <dsp:sp modelId="{5CBEFE16-EA79-4C68-B748-DD6ADD4DC9B8}">
      <dsp:nvSpPr>
        <dsp:cNvPr id="0" name=""/>
        <dsp:cNvSpPr/>
      </dsp:nvSpPr>
      <dsp:spPr>
        <a:xfrm>
          <a:off x="978509" y="3928361"/>
          <a:ext cx="7835531" cy="1688671"/>
        </a:xfrm>
        <a:prstGeom prst="roundRect">
          <a:avLst>
            <a:gd name="adj" fmla="val 10000"/>
          </a:avLst>
        </a:prstGeom>
        <a:solidFill>
          <a:srgbClr val="5CAE2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44.02.02 Преподавание в начальных классах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44.02.04 Специальное дошкольное образование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40.02.02 Правоохранительная деятельность</a:t>
          </a:r>
        </a:p>
      </dsp:txBody>
      <dsp:txXfrm>
        <a:off x="1027968" y="3977820"/>
        <a:ext cx="5896807" cy="1589753"/>
      </dsp:txXfrm>
    </dsp:sp>
    <dsp:sp modelId="{496756DA-23D3-43DD-A08F-1791A6A665A4}">
      <dsp:nvSpPr>
        <dsp:cNvPr id="0" name=""/>
        <dsp:cNvSpPr/>
      </dsp:nvSpPr>
      <dsp:spPr>
        <a:xfrm>
          <a:off x="5734646" y="1318164"/>
          <a:ext cx="1097636" cy="140248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981614" y="1318164"/>
        <a:ext cx="603700" cy="1130817"/>
      </dsp:txXfrm>
    </dsp:sp>
    <dsp:sp modelId="{46C11C7C-35D2-42B1-9E84-907BEB1ED339}">
      <dsp:nvSpPr>
        <dsp:cNvPr id="0" name=""/>
        <dsp:cNvSpPr/>
      </dsp:nvSpPr>
      <dsp:spPr>
        <a:xfrm>
          <a:off x="6811066" y="3313217"/>
          <a:ext cx="1097636" cy="144883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058034" y="3313217"/>
        <a:ext cx="603700" cy="11771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0976D-2779-407F-B804-4CD10312A98D}">
      <dsp:nvSpPr>
        <dsp:cNvPr id="0" name=""/>
        <dsp:cNvSpPr/>
      </dsp:nvSpPr>
      <dsp:spPr>
        <a:xfrm>
          <a:off x="41" y="15900"/>
          <a:ext cx="4016928" cy="748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Рабочие тетради</a:t>
          </a:r>
          <a:endParaRPr lang="ru-RU" sz="2600" kern="1200" dirty="0"/>
        </a:p>
      </dsp:txBody>
      <dsp:txXfrm>
        <a:off x="41" y="15900"/>
        <a:ext cx="4016928" cy="748800"/>
      </dsp:txXfrm>
    </dsp:sp>
    <dsp:sp modelId="{A58987A3-F8D7-4966-8E2B-CA3C18207817}">
      <dsp:nvSpPr>
        <dsp:cNvPr id="0" name=""/>
        <dsp:cNvSpPr/>
      </dsp:nvSpPr>
      <dsp:spPr>
        <a:xfrm>
          <a:off x="41" y="764700"/>
          <a:ext cx="4016928" cy="43156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составляется на каждый учебный семестр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включает практические задания  и методические рекомендации по их выполнению</a:t>
          </a:r>
          <a:endParaRPr lang="ru-RU" sz="2600" kern="1200" dirty="0"/>
        </a:p>
      </dsp:txBody>
      <dsp:txXfrm>
        <a:off x="41" y="764700"/>
        <a:ext cx="4016928" cy="4315654"/>
      </dsp:txXfrm>
    </dsp:sp>
    <dsp:sp modelId="{11B98563-62C5-46C5-81A0-7D7A930D43FF}">
      <dsp:nvSpPr>
        <dsp:cNvPr id="0" name=""/>
        <dsp:cNvSpPr/>
      </dsp:nvSpPr>
      <dsp:spPr>
        <a:xfrm>
          <a:off x="4579341" y="15900"/>
          <a:ext cx="4016928" cy="748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Дневники практики</a:t>
          </a:r>
          <a:endParaRPr lang="ru-RU" sz="2600" kern="1200" dirty="0"/>
        </a:p>
      </dsp:txBody>
      <dsp:txXfrm>
        <a:off x="4579341" y="15900"/>
        <a:ext cx="4016928" cy="748800"/>
      </dsp:txXfrm>
    </dsp:sp>
    <dsp:sp modelId="{60BD6944-29B8-46D9-A8A8-55CF7866CAA8}">
      <dsp:nvSpPr>
        <dsp:cNvPr id="0" name=""/>
        <dsp:cNvSpPr/>
      </dsp:nvSpPr>
      <dsp:spPr>
        <a:xfrm>
          <a:off x="4579341" y="764700"/>
          <a:ext cx="4016928" cy="43156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подробное описание запланированных видов работ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методические рекомендации по их выполнению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 критерии их оценки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образцы планирующей и отчетной документации</a:t>
          </a:r>
          <a:endParaRPr lang="ru-RU" sz="2600" kern="1200" dirty="0"/>
        </a:p>
      </dsp:txBody>
      <dsp:txXfrm>
        <a:off x="4579341" y="764700"/>
        <a:ext cx="4016928" cy="43156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0F086-18A8-468C-979F-AC5640A7A565}">
      <dsp:nvSpPr>
        <dsp:cNvPr id="0" name=""/>
        <dsp:cNvSpPr/>
      </dsp:nvSpPr>
      <dsp:spPr>
        <a:xfrm>
          <a:off x="0" y="823753"/>
          <a:ext cx="859631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8E307-C96C-4FDF-9CF8-DE9F93B79AE6}">
      <dsp:nvSpPr>
        <dsp:cNvPr id="0" name=""/>
        <dsp:cNvSpPr/>
      </dsp:nvSpPr>
      <dsp:spPr>
        <a:xfrm>
          <a:off x="409248" y="24601"/>
          <a:ext cx="8184956" cy="1020552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неготовность  предприятий к участию в подобного рода проектах в связи с принятием ответственности за уровень подготовки студентов </a:t>
          </a:r>
          <a:endParaRPr lang="ru-RU" sz="2200" kern="1200" dirty="0"/>
        </a:p>
      </dsp:txBody>
      <dsp:txXfrm>
        <a:off x="459067" y="74420"/>
        <a:ext cx="8085318" cy="920914"/>
      </dsp:txXfrm>
    </dsp:sp>
    <dsp:sp modelId="{6B70320E-A2B7-45D9-B0E0-DB68D369B5A2}">
      <dsp:nvSpPr>
        <dsp:cNvPr id="0" name=""/>
        <dsp:cNvSpPr/>
      </dsp:nvSpPr>
      <dsp:spPr>
        <a:xfrm>
          <a:off x="0" y="2071190"/>
          <a:ext cx="859631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0E76D-8D18-4704-8D58-38CF1DFE9984}">
      <dsp:nvSpPr>
        <dsp:cNvPr id="0" name=""/>
        <dsp:cNvSpPr/>
      </dsp:nvSpPr>
      <dsp:spPr>
        <a:xfrm>
          <a:off x="409248" y="1282753"/>
          <a:ext cx="8184956" cy="1009836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нехватка высоко квалифицированных специалистов, способных выступать в роли наставников</a:t>
          </a:r>
          <a:endParaRPr lang="ru-RU" sz="2200" kern="1200" dirty="0"/>
        </a:p>
      </dsp:txBody>
      <dsp:txXfrm>
        <a:off x="458544" y="1332049"/>
        <a:ext cx="8086364" cy="911244"/>
      </dsp:txXfrm>
    </dsp:sp>
    <dsp:sp modelId="{9B9ABFE2-69F8-4632-9EB2-463BEE67BAAD}">
      <dsp:nvSpPr>
        <dsp:cNvPr id="0" name=""/>
        <dsp:cNvSpPr/>
      </dsp:nvSpPr>
      <dsp:spPr>
        <a:xfrm>
          <a:off x="0" y="3204552"/>
          <a:ext cx="859631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22339-6B8D-4FD8-9FEE-90E457DA1A2C}">
      <dsp:nvSpPr>
        <dsp:cNvPr id="0" name=""/>
        <dsp:cNvSpPr/>
      </dsp:nvSpPr>
      <dsp:spPr>
        <a:xfrm>
          <a:off x="409248" y="2530190"/>
          <a:ext cx="8184956" cy="895762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копирование  стиля педагогической деятельности одного педагога–наставника </a:t>
          </a:r>
          <a:endParaRPr lang="ru-RU" sz="2200" kern="1200" dirty="0"/>
        </a:p>
      </dsp:txBody>
      <dsp:txXfrm>
        <a:off x="452975" y="2573917"/>
        <a:ext cx="8097502" cy="808308"/>
      </dsp:txXfrm>
    </dsp:sp>
    <dsp:sp modelId="{7FB91EE4-2D9C-45D7-944D-CB9C8D32E228}">
      <dsp:nvSpPr>
        <dsp:cNvPr id="0" name=""/>
        <dsp:cNvSpPr/>
      </dsp:nvSpPr>
      <dsp:spPr>
        <a:xfrm>
          <a:off x="0" y="4169398"/>
          <a:ext cx="859631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1A084F-B551-4909-BBDC-889D5B7DC9C0}">
      <dsp:nvSpPr>
        <dsp:cNvPr id="0" name=""/>
        <dsp:cNvSpPr/>
      </dsp:nvSpPr>
      <dsp:spPr>
        <a:xfrm>
          <a:off x="409248" y="3663552"/>
          <a:ext cx="8184956" cy="727245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проблемы трудоустройства</a:t>
          </a:r>
          <a:endParaRPr lang="ru-RU" sz="2200" kern="1200" dirty="0"/>
        </a:p>
      </dsp:txBody>
      <dsp:txXfrm>
        <a:off x="444749" y="3699053"/>
        <a:ext cx="8113954" cy="6562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A79A1-2D6E-470F-84A0-0F06B44A8322}">
      <dsp:nvSpPr>
        <dsp:cNvPr id="0" name=""/>
        <dsp:cNvSpPr/>
      </dsp:nvSpPr>
      <dsp:spPr>
        <a:xfrm>
          <a:off x="0" y="391465"/>
          <a:ext cx="776549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CFF19C-2067-4B5E-B331-81F77BE64CD2}">
      <dsp:nvSpPr>
        <dsp:cNvPr id="0" name=""/>
        <dsp:cNvSpPr/>
      </dsp:nvSpPr>
      <dsp:spPr>
        <a:xfrm>
          <a:off x="388274" y="57754"/>
          <a:ext cx="5435845" cy="6199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462" tIns="0" rIns="20546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Планирование</a:t>
          </a:r>
          <a:endParaRPr lang="ru-RU" sz="2100" kern="1200" dirty="0"/>
        </a:p>
      </dsp:txBody>
      <dsp:txXfrm>
        <a:off x="418536" y="88016"/>
        <a:ext cx="5375321" cy="559396"/>
      </dsp:txXfrm>
    </dsp:sp>
    <dsp:sp modelId="{407E1456-B040-4C58-AB96-7C8D36FAD2B0}">
      <dsp:nvSpPr>
        <dsp:cNvPr id="0" name=""/>
        <dsp:cNvSpPr/>
      </dsp:nvSpPr>
      <dsp:spPr>
        <a:xfrm>
          <a:off x="0" y="1320274"/>
          <a:ext cx="776549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E063F-C87E-41E2-A3AD-6B13121D32EB}">
      <dsp:nvSpPr>
        <dsp:cNvPr id="0" name=""/>
        <dsp:cNvSpPr/>
      </dsp:nvSpPr>
      <dsp:spPr>
        <a:xfrm>
          <a:off x="388274" y="1010314"/>
          <a:ext cx="5435845" cy="6199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462" tIns="0" rIns="20546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Подготовка</a:t>
          </a:r>
          <a:endParaRPr lang="ru-RU" sz="2100" kern="1200" dirty="0"/>
        </a:p>
      </dsp:txBody>
      <dsp:txXfrm>
        <a:off x="418536" y="1040576"/>
        <a:ext cx="5375321" cy="559396"/>
      </dsp:txXfrm>
    </dsp:sp>
    <dsp:sp modelId="{EC2D3B70-3045-4BE9-9BC7-C40C3B842D53}">
      <dsp:nvSpPr>
        <dsp:cNvPr id="0" name=""/>
        <dsp:cNvSpPr/>
      </dsp:nvSpPr>
      <dsp:spPr>
        <a:xfrm>
          <a:off x="0" y="2272835"/>
          <a:ext cx="776549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4B413-8536-4DC2-B639-D407E5324E8C}">
      <dsp:nvSpPr>
        <dsp:cNvPr id="0" name=""/>
        <dsp:cNvSpPr/>
      </dsp:nvSpPr>
      <dsp:spPr>
        <a:xfrm>
          <a:off x="388274" y="1962874"/>
          <a:ext cx="5435845" cy="6199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462" tIns="0" rIns="20546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Реализация</a:t>
          </a:r>
          <a:endParaRPr lang="ru-RU" sz="2100" kern="1200" dirty="0"/>
        </a:p>
      </dsp:txBody>
      <dsp:txXfrm>
        <a:off x="418536" y="1993136"/>
        <a:ext cx="5375321" cy="559396"/>
      </dsp:txXfrm>
    </dsp:sp>
    <dsp:sp modelId="{9FE25063-E5AF-4573-9D21-8B045658F8AD}">
      <dsp:nvSpPr>
        <dsp:cNvPr id="0" name=""/>
        <dsp:cNvSpPr/>
      </dsp:nvSpPr>
      <dsp:spPr>
        <a:xfrm>
          <a:off x="0" y="3225395"/>
          <a:ext cx="776549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CFC0B1-94FF-4C67-9E7C-BF773E8A89B4}">
      <dsp:nvSpPr>
        <dsp:cNvPr id="0" name=""/>
        <dsp:cNvSpPr/>
      </dsp:nvSpPr>
      <dsp:spPr>
        <a:xfrm>
          <a:off x="388274" y="2915435"/>
          <a:ext cx="5435845" cy="6199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462" tIns="0" rIns="20546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Контроль и оценка</a:t>
          </a:r>
          <a:endParaRPr lang="ru-RU" sz="2100" kern="1200" dirty="0"/>
        </a:p>
      </dsp:txBody>
      <dsp:txXfrm>
        <a:off x="418536" y="2945697"/>
        <a:ext cx="5375321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611BE-1510-49EB-B365-E956FFD148F3}">
      <dsp:nvSpPr>
        <dsp:cNvPr id="0" name=""/>
        <dsp:cNvSpPr/>
      </dsp:nvSpPr>
      <dsp:spPr>
        <a:xfrm>
          <a:off x="0" y="273899"/>
          <a:ext cx="838301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F0980-55A6-4F64-A483-46A3A5BD5BAE}">
      <dsp:nvSpPr>
        <dsp:cNvPr id="0" name=""/>
        <dsp:cNvSpPr/>
      </dsp:nvSpPr>
      <dsp:spPr>
        <a:xfrm>
          <a:off x="419150" y="37739"/>
          <a:ext cx="5894102" cy="4723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Постановка проблемы</a:t>
          </a:r>
          <a:endParaRPr lang="ru-RU" sz="2400" kern="1200" dirty="0"/>
        </a:p>
      </dsp:txBody>
      <dsp:txXfrm>
        <a:off x="442207" y="60796"/>
        <a:ext cx="5847988" cy="426206"/>
      </dsp:txXfrm>
    </dsp:sp>
    <dsp:sp modelId="{1506C1CB-D6C8-4C54-B81F-7108E5B92000}">
      <dsp:nvSpPr>
        <dsp:cNvPr id="0" name=""/>
        <dsp:cNvSpPr/>
      </dsp:nvSpPr>
      <dsp:spPr>
        <a:xfrm>
          <a:off x="0" y="999659"/>
          <a:ext cx="838301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4F77A-ED7C-4948-9BC0-852CCFD6311A}">
      <dsp:nvSpPr>
        <dsp:cNvPr id="0" name=""/>
        <dsp:cNvSpPr/>
      </dsp:nvSpPr>
      <dsp:spPr>
        <a:xfrm>
          <a:off x="419150" y="763499"/>
          <a:ext cx="7350038" cy="4723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Определение целей и задач</a:t>
          </a:r>
          <a:endParaRPr lang="ru-RU" sz="2400" kern="1200" dirty="0"/>
        </a:p>
      </dsp:txBody>
      <dsp:txXfrm>
        <a:off x="442207" y="786556"/>
        <a:ext cx="7303924" cy="426206"/>
      </dsp:txXfrm>
    </dsp:sp>
    <dsp:sp modelId="{277BA648-9077-4067-B18E-DDA62F22C96D}">
      <dsp:nvSpPr>
        <dsp:cNvPr id="0" name=""/>
        <dsp:cNvSpPr/>
      </dsp:nvSpPr>
      <dsp:spPr>
        <a:xfrm>
          <a:off x="0" y="1725419"/>
          <a:ext cx="838301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395A4-9874-4C0B-B1A6-E5F7A07FA287}">
      <dsp:nvSpPr>
        <dsp:cNvPr id="0" name=""/>
        <dsp:cNvSpPr/>
      </dsp:nvSpPr>
      <dsp:spPr>
        <a:xfrm>
          <a:off x="419150" y="1489259"/>
          <a:ext cx="5868107" cy="4723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Сбор и анализ информации</a:t>
          </a:r>
          <a:endParaRPr lang="ru-RU" sz="2400" kern="1200" dirty="0"/>
        </a:p>
      </dsp:txBody>
      <dsp:txXfrm>
        <a:off x="442207" y="1512316"/>
        <a:ext cx="5821993" cy="426206"/>
      </dsp:txXfrm>
    </dsp:sp>
    <dsp:sp modelId="{0342C087-5C21-4778-951D-8ED7DA763D21}">
      <dsp:nvSpPr>
        <dsp:cNvPr id="0" name=""/>
        <dsp:cNvSpPr/>
      </dsp:nvSpPr>
      <dsp:spPr>
        <a:xfrm>
          <a:off x="0" y="2451178"/>
          <a:ext cx="838301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E48CE2-832D-4462-AC2E-166EC5857351}">
      <dsp:nvSpPr>
        <dsp:cNvPr id="0" name=""/>
        <dsp:cNvSpPr/>
      </dsp:nvSpPr>
      <dsp:spPr>
        <a:xfrm>
          <a:off x="387632" y="2215018"/>
          <a:ext cx="7986645" cy="4723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Определение потенциальных возможностей и угроз</a:t>
          </a:r>
          <a:endParaRPr lang="ru-RU" sz="2400" kern="1200" dirty="0"/>
        </a:p>
      </dsp:txBody>
      <dsp:txXfrm>
        <a:off x="410689" y="2238075"/>
        <a:ext cx="7940531" cy="426206"/>
      </dsp:txXfrm>
    </dsp:sp>
    <dsp:sp modelId="{BB6429C6-4590-4EE6-8BF3-8FC269840CA0}">
      <dsp:nvSpPr>
        <dsp:cNvPr id="0" name=""/>
        <dsp:cNvSpPr/>
      </dsp:nvSpPr>
      <dsp:spPr>
        <a:xfrm>
          <a:off x="0" y="3176939"/>
          <a:ext cx="838301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75AEE-EC19-4F76-B840-53137C2706A1}">
      <dsp:nvSpPr>
        <dsp:cNvPr id="0" name=""/>
        <dsp:cNvSpPr/>
      </dsp:nvSpPr>
      <dsp:spPr>
        <a:xfrm>
          <a:off x="419150" y="2940779"/>
          <a:ext cx="5868107" cy="4723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Определение необходимых ресурсов</a:t>
          </a:r>
          <a:endParaRPr lang="ru-RU" sz="2400" kern="1200" dirty="0"/>
        </a:p>
      </dsp:txBody>
      <dsp:txXfrm>
        <a:off x="442207" y="2963836"/>
        <a:ext cx="5821993" cy="426206"/>
      </dsp:txXfrm>
    </dsp:sp>
    <dsp:sp modelId="{79B01CC8-745B-4449-8FFD-281CD605AAF5}">
      <dsp:nvSpPr>
        <dsp:cNvPr id="0" name=""/>
        <dsp:cNvSpPr/>
      </dsp:nvSpPr>
      <dsp:spPr>
        <a:xfrm>
          <a:off x="0" y="3902699"/>
          <a:ext cx="838301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18FD11-31D1-4FBE-B97C-B96BAFB8651B}">
      <dsp:nvSpPr>
        <dsp:cNvPr id="0" name=""/>
        <dsp:cNvSpPr/>
      </dsp:nvSpPr>
      <dsp:spPr>
        <a:xfrm>
          <a:off x="419150" y="3666539"/>
          <a:ext cx="7251865" cy="4723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Составление реестра </a:t>
          </a:r>
          <a:r>
            <a:rPr lang="ru-RU" sz="2400" kern="1200" dirty="0" err="1" smtClean="0"/>
            <a:t>стейкхолдеров</a:t>
          </a:r>
          <a:endParaRPr lang="ru-RU" sz="2400" kern="1200" dirty="0"/>
        </a:p>
      </dsp:txBody>
      <dsp:txXfrm>
        <a:off x="442207" y="3689596"/>
        <a:ext cx="7205751" cy="426206"/>
      </dsp:txXfrm>
    </dsp:sp>
    <dsp:sp modelId="{5E942C3D-E4F0-45CE-8278-6EAD3DFB8D02}">
      <dsp:nvSpPr>
        <dsp:cNvPr id="0" name=""/>
        <dsp:cNvSpPr/>
      </dsp:nvSpPr>
      <dsp:spPr>
        <a:xfrm>
          <a:off x="0" y="4628459"/>
          <a:ext cx="838301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0F1A80-64B5-4771-A524-7877031CB70D}">
      <dsp:nvSpPr>
        <dsp:cNvPr id="0" name=""/>
        <dsp:cNvSpPr/>
      </dsp:nvSpPr>
      <dsp:spPr>
        <a:xfrm>
          <a:off x="419150" y="4392299"/>
          <a:ext cx="5868107" cy="4723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Разработка плана мероприятий</a:t>
          </a:r>
          <a:endParaRPr lang="ru-RU" sz="2400" kern="1200" dirty="0"/>
        </a:p>
      </dsp:txBody>
      <dsp:txXfrm>
        <a:off x="442207" y="4415356"/>
        <a:ext cx="5821993" cy="426206"/>
      </dsp:txXfrm>
    </dsp:sp>
    <dsp:sp modelId="{0DD1A352-6078-463A-B5CD-F449F4117999}">
      <dsp:nvSpPr>
        <dsp:cNvPr id="0" name=""/>
        <dsp:cNvSpPr/>
      </dsp:nvSpPr>
      <dsp:spPr>
        <a:xfrm>
          <a:off x="0" y="5354219"/>
          <a:ext cx="838301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577CF-9080-41A5-AA98-8E51CDFD2FDA}">
      <dsp:nvSpPr>
        <dsp:cNvPr id="0" name=""/>
        <dsp:cNvSpPr/>
      </dsp:nvSpPr>
      <dsp:spPr>
        <a:xfrm>
          <a:off x="419150" y="5118059"/>
          <a:ext cx="7209556" cy="4723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Разработка графика проекта</a:t>
          </a:r>
          <a:endParaRPr lang="ru-RU" sz="2400" kern="1200" dirty="0"/>
        </a:p>
      </dsp:txBody>
      <dsp:txXfrm>
        <a:off x="442207" y="5141116"/>
        <a:ext cx="7163442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4BE51A-CA87-4545-A514-EA2A710B80F0}">
      <dsp:nvSpPr>
        <dsp:cNvPr id="0" name=""/>
        <dsp:cNvSpPr/>
      </dsp:nvSpPr>
      <dsp:spPr>
        <a:xfrm>
          <a:off x="24474" y="0"/>
          <a:ext cx="4133914" cy="77760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Возможности</a:t>
          </a:r>
          <a:endParaRPr lang="ru-RU" sz="2700" kern="1200" dirty="0"/>
        </a:p>
      </dsp:txBody>
      <dsp:txXfrm>
        <a:off x="24474" y="0"/>
        <a:ext cx="4133914" cy="777600"/>
      </dsp:txXfrm>
    </dsp:sp>
    <dsp:sp modelId="{69C8C114-0482-484C-ACEA-153B7FF35D8A}">
      <dsp:nvSpPr>
        <dsp:cNvPr id="0" name=""/>
        <dsp:cNvSpPr/>
      </dsp:nvSpPr>
      <dsp:spPr>
        <a:xfrm>
          <a:off x="0" y="893836"/>
          <a:ext cx="4133914" cy="4509434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восполнение недостатка квалифицированных кадров в ОО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компенсация недостаточности материально-технической базы, соответствующей современным требования</a:t>
          </a:r>
          <a:endParaRPr lang="ru-RU" sz="2700" kern="1200" dirty="0"/>
        </a:p>
      </dsp:txBody>
      <dsp:txXfrm>
        <a:off x="0" y="893836"/>
        <a:ext cx="4133914" cy="4509434"/>
      </dsp:txXfrm>
    </dsp:sp>
    <dsp:sp modelId="{634C00BC-17BC-4E04-810B-A2D8D8FAAD70}">
      <dsp:nvSpPr>
        <dsp:cNvPr id="0" name=""/>
        <dsp:cNvSpPr/>
      </dsp:nvSpPr>
      <dsp:spPr>
        <a:xfrm>
          <a:off x="4700469" y="0"/>
          <a:ext cx="4133914" cy="77760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Угрозы</a:t>
          </a:r>
          <a:endParaRPr lang="ru-RU" sz="2700" kern="1200" dirty="0"/>
        </a:p>
      </dsp:txBody>
      <dsp:txXfrm>
        <a:off x="4700469" y="0"/>
        <a:ext cx="4133914" cy="777600"/>
      </dsp:txXfrm>
    </dsp:sp>
    <dsp:sp modelId="{6DB99C6C-6D6B-4ACA-80E2-225781816768}">
      <dsp:nvSpPr>
        <dsp:cNvPr id="0" name=""/>
        <dsp:cNvSpPr/>
      </dsp:nvSpPr>
      <dsp:spPr>
        <a:xfrm>
          <a:off x="4712746" y="893836"/>
          <a:ext cx="4133914" cy="4509434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отсутствие вакансий на момент трудоустройства выпускников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изменение демографической ситуации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подготовка специалистов в непрофильных ОО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700" kern="1200" dirty="0"/>
        </a:p>
      </dsp:txBody>
      <dsp:txXfrm>
        <a:off x="4712746" y="893836"/>
        <a:ext cx="4133914" cy="45094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611BE-1510-49EB-B365-E956FFD148F3}">
      <dsp:nvSpPr>
        <dsp:cNvPr id="0" name=""/>
        <dsp:cNvSpPr/>
      </dsp:nvSpPr>
      <dsp:spPr>
        <a:xfrm>
          <a:off x="0" y="354179"/>
          <a:ext cx="838301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F0980-55A6-4F64-A483-46A3A5BD5BAE}">
      <dsp:nvSpPr>
        <dsp:cNvPr id="0" name=""/>
        <dsp:cNvSpPr/>
      </dsp:nvSpPr>
      <dsp:spPr>
        <a:xfrm>
          <a:off x="419150" y="88498"/>
          <a:ext cx="7919831" cy="53136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Изучение потребностей современного рынка труда</a:t>
          </a:r>
          <a:endParaRPr lang="ru-RU" sz="2400" kern="1200" dirty="0"/>
        </a:p>
      </dsp:txBody>
      <dsp:txXfrm>
        <a:off x="445089" y="114437"/>
        <a:ext cx="7867953" cy="479482"/>
      </dsp:txXfrm>
    </dsp:sp>
    <dsp:sp modelId="{1506C1CB-D6C8-4C54-B81F-7108E5B92000}">
      <dsp:nvSpPr>
        <dsp:cNvPr id="0" name=""/>
        <dsp:cNvSpPr/>
      </dsp:nvSpPr>
      <dsp:spPr>
        <a:xfrm>
          <a:off x="0" y="1170659"/>
          <a:ext cx="838301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44F77A-ED7C-4948-9BC0-852CCFD6311A}">
      <dsp:nvSpPr>
        <dsp:cNvPr id="0" name=""/>
        <dsp:cNvSpPr/>
      </dsp:nvSpPr>
      <dsp:spPr>
        <a:xfrm>
          <a:off x="419150" y="904979"/>
          <a:ext cx="6036345" cy="53136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Определение целей и задач</a:t>
          </a:r>
          <a:endParaRPr lang="ru-RU" sz="2400" kern="1200" dirty="0"/>
        </a:p>
      </dsp:txBody>
      <dsp:txXfrm>
        <a:off x="445089" y="930918"/>
        <a:ext cx="5984467" cy="479482"/>
      </dsp:txXfrm>
    </dsp:sp>
    <dsp:sp modelId="{277BA648-9077-4067-B18E-DDA62F22C96D}">
      <dsp:nvSpPr>
        <dsp:cNvPr id="0" name=""/>
        <dsp:cNvSpPr/>
      </dsp:nvSpPr>
      <dsp:spPr>
        <a:xfrm>
          <a:off x="0" y="1987139"/>
          <a:ext cx="838301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395A4-9874-4C0B-B1A6-E5F7A07FA287}">
      <dsp:nvSpPr>
        <dsp:cNvPr id="0" name=""/>
        <dsp:cNvSpPr/>
      </dsp:nvSpPr>
      <dsp:spPr>
        <a:xfrm>
          <a:off x="419150" y="1721459"/>
          <a:ext cx="6045734" cy="53136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Сбор и анализ информации</a:t>
          </a:r>
          <a:endParaRPr lang="ru-RU" sz="2400" kern="1200" dirty="0"/>
        </a:p>
      </dsp:txBody>
      <dsp:txXfrm>
        <a:off x="445089" y="1747398"/>
        <a:ext cx="5993856" cy="479482"/>
      </dsp:txXfrm>
    </dsp:sp>
    <dsp:sp modelId="{0342C087-5C21-4778-951D-8ED7DA763D21}">
      <dsp:nvSpPr>
        <dsp:cNvPr id="0" name=""/>
        <dsp:cNvSpPr/>
      </dsp:nvSpPr>
      <dsp:spPr>
        <a:xfrm>
          <a:off x="0" y="2803619"/>
          <a:ext cx="838301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E48CE2-832D-4462-AC2E-166EC5857351}">
      <dsp:nvSpPr>
        <dsp:cNvPr id="0" name=""/>
        <dsp:cNvSpPr/>
      </dsp:nvSpPr>
      <dsp:spPr>
        <a:xfrm>
          <a:off x="419150" y="2537939"/>
          <a:ext cx="7878696" cy="53136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Определение потенциальных возможностей и угроз</a:t>
          </a:r>
          <a:endParaRPr lang="ru-RU" sz="2400" kern="1200" dirty="0"/>
        </a:p>
      </dsp:txBody>
      <dsp:txXfrm>
        <a:off x="445089" y="2563878"/>
        <a:ext cx="7826818" cy="479482"/>
      </dsp:txXfrm>
    </dsp:sp>
    <dsp:sp modelId="{BB6429C6-4590-4EE6-8BF3-8FC269840CA0}">
      <dsp:nvSpPr>
        <dsp:cNvPr id="0" name=""/>
        <dsp:cNvSpPr/>
      </dsp:nvSpPr>
      <dsp:spPr>
        <a:xfrm>
          <a:off x="0" y="3620099"/>
          <a:ext cx="838301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75AEE-EC19-4F76-B840-53137C2706A1}">
      <dsp:nvSpPr>
        <dsp:cNvPr id="0" name=""/>
        <dsp:cNvSpPr/>
      </dsp:nvSpPr>
      <dsp:spPr>
        <a:xfrm>
          <a:off x="419150" y="3354419"/>
          <a:ext cx="5868107" cy="53136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Определение необходимых ресурсов</a:t>
          </a:r>
          <a:endParaRPr lang="ru-RU" sz="2400" kern="1200" dirty="0"/>
        </a:p>
      </dsp:txBody>
      <dsp:txXfrm>
        <a:off x="445089" y="3380358"/>
        <a:ext cx="5816229" cy="479482"/>
      </dsp:txXfrm>
    </dsp:sp>
    <dsp:sp modelId="{79B01CC8-745B-4449-8FFD-281CD605AAF5}">
      <dsp:nvSpPr>
        <dsp:cNvPr id="0" name=""/>
        <dsp:cNvSpPr/>
      </dsp:nvSpPr>
      <dsp:spPr>
        <a:xfrm>
          <a:off x="0" y="4436579"/>
          <a:ext cx="838301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18FD11-31D1-4FBE-B97C-B96BAFB8651B}">
      <dsp:nvSpPr>
        <dsp:cNvPr id="0" name=""/>
        <dsp:cNvSpPr/>
      </dsp:nvSpPr>
      <dsp:spPr>
        <a:xfrm>
          <a:off x="419150" y="4170899"/>
          <a:ext cx="5803088" cy="53136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Составление реестра </a:t>
          </a:r>
          <a:r>
            <a:rPr lang="ru-RU" sz="2400" kern="1200" dirty="0" err="1" smtClean="0"/>
            <a:t>стейкхолдеров</a:t>
          </a:r>
          <a:endParaRPr lang="ru-RU" sz="2400" kern="1200" dirty="0"/>
        </a:p>
      </dsp:txBody>
      <dsp:txXfrm>
        <a:off x="445089" y="4196838"/>
        <a:ext cx="5751210" cy="479482"/>
      </dsp:txXfrm>
    </dsp:sp>
    <dsp:sp modelId="{5E942C3D-E4F0-45CE-8278-6EAD3DFB8D02}">
      <dsp:nvSpPr>
        <dsp:cNvPr id="0" name=""/>
        <dsp:cNvSpPr/>
      </dsp:nvSpPr>
      <dsp:spPr>
        <a:xfrm>
          <a:off x="0" y="5253059"/>
          <a:ext cx="838301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0F1A80-64B5-4771-A524-7877031CB70D}">
      <dsp:nvSpPr>
        <dsp:cNvPr id="0" name=""/>
        <dsp:cNvSpPr/>
      </dsp:nvSpPr>
      <dsp:spPr>
        <a:xfrm>
          <a:off x="419150" y="4987379"/>
          <a:ext cx="7857688" cy="53136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800" tIns="0" rIns="22180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Разработка плана мероприятий и графика проекта</a:t>
          </a:r>
          <a:endParaRPr lang="ru-RU" sz="2400" kern="1200" dirty="0"/>
        </a:p>
      </dsp:txBody>
      <dsp:txXfrm>
        <a:off x="445089" y="5013318"/>
        <a:ext cx="7805810" cy="47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43C23-6437-4AE8-9782-80B9869A4FC5}">
      <dsp:nvSpPr>
        <dsp:cNvPr id="0" name=""/>
        <dsp:cNvSpPr/>
      </dsp:nvSpPr>
      <dsp:spPr>
        <a:xfrm>
          <a:off x="0" y="0"/>
          <a:ext cx="6784101" cy="113504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Установление каналов взаимодействия с органами управления образованием, как с основными </a:t>
          </a:r>
          <a:r>
            <a:rPr lang="ru-RU" sz="2100" kern="1200" dirty="0" err="1" smtClean="0"/>
            <a:t>стейкхолдерами</a:t>
          </a:r>
          <a:r>
            <a:rPr lang="ru-RU" sz="2100" kern="1200" dirty="0" smtClean="0"/>
            <a:t> проекта </a:t>
          </a:r>
          <a:endParaRPr lang="ru-RU" sz="2100" kern="1200" dirty="0"/>
        </a:p>
      </dsp:txBody>
      <dsp:txXfrm>
        <a:off x="33244" y="33244"/>
        <a:ext cx="5426501" cy="1068555"/>
      </dsp:txXfrm>
    </dsp:sp>
    <dsp:sp modelId="{F4ABDDCA-9DEF-4511-83D8-1E59E27E85F1}">
      <dsp:nvSpPr>
        <dsp:cNvPr id="0" name=""/>
        <dsp:cNvSpPr/>
      </dsp:nvSpPr>
      <dsp:spPr>
        <a:xfrm>
          <a:off x="506604" y="1292688"/>
          <a:ext cx="6784101" cy="1135043"/>
        </a:xfrm>
        <a:prstGeom prst="roundRect">
          <a:avLst>
            <a:gd name="adj" fmla="val 10000"/>
          </a:avLst>
        </a:prstGeom>
        <a:solidFill>
          <a:srgbClr val="50991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Разработка и согласование модели организации дуальной формы подготовки специалистов</a:t>
          </a:r>
          <a:endParaRPr lang="ru-RU" sz="2100" kern="1200" dirty="0"/>
        </a:p>
      </dsp:txBody>
      <dsp:txXfrm>
        <a:off x="539848" y="1325932"/>
        <a:ext cx="5473229" cy="1068555"/>
      </dsp:txXfrm>
    </dsp:sp>
    <dsp:sp modelId="{4033DC5B-B673-48CE-9AB5-5891F94DDEA4}">
      <dsp:nvSpPr>
        <dsp:cNvPr id="0" name=""/>
        <dsp:cNvSpPr/>
      </dsp:nvSpPr>
      <dsp:spPr>
        <a:xfrm>
          <a:off x="1013209" y="2585376"/>
          <a:ext cx="6784101" cy="1135043"/>
        </a:xfrm>
        <a:prstGeom prst="roundRect">
          <a:avLst>
            <a:gd name="adj" fmla="val 10000"/>
          </a:avLst>
        </a:prstGeom>
        <a:solidFill>
          <a:srgbClr val="5CAE2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Определение</a:t>
          </a:r>
          <a:r>
            <a:rPr lang="ru-RU" sz="2100" kern="1200" baseline="0" dirty="0" smtClean="0"/>
            <a:t> квалификационных требований и актуализация ППССЗ </a:t>
          </a:r>
          <a:endParaRPr lang="ru-RU" sz="2100" kern="1200" dirty="0" smtClean="0"/>
        </a:p>
      </dsp:txBody>
      <dsp:txXfrm>
        <a:off x="1046453" y="2618620"/>
        <a:ext cx="5473229" cy="1068555"/>
      </dsp:txXfrm>
    </dsp:sp>
    <dsp:sp modelId="{4F6F9CEB-1B36-44DC-91A6-F99BBD416238}">
      <dsp:nvSpPr>
        <dsp:cNvPr id="0" name=""/>
        <dsp:cNvSpPr/>
      </dsp:nvSpPr>
      <dsp:spPr>
        <a:xfrm>
          <a:off x="1519814" y="3878065"/>
          <a:ext cx="6784101" cy="1135043"/>
        </a:xfrm>
        <a:prstGeom prst="roundRect">
          <a:avLst>
            <a:gd name="adj" fmla="val 10000"/>
          </a:avLst>
        </a:prstGeom>
        <a:solidFill>
          <a:srgbClr val="5CAE24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Разработка учебно-методического сопровождения </a:t>
          </a:r>
        </a:p>
      </dsp:txBody>
      <dsp:txXfrm>
        <a:off x="1553058" y="3911309"/>
        <a:ext cx="5473229" cy="1068555"/>
      </dsp:txXfrm>
    </dsp:sp>
    <dsp:sp modelId="{AC663199-2AD5-4289-BB67-7496F1AB2241}">
      <dsp:nvSpPr>
        <dsp:cNvPr id="0" name=""/>
        <dsp:cNvSpPr/>
      </dsp:nvSpPr>
      <dsp:spPr>
        <a:xfrm>
          <a:off x="2026419" y="5170753"/>
          <a:ext cx="6784101" cy="1135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   Подготовка учреждений и наставников</a:t>
          </a:r>
          <a:endParaRPr lang="ru-RU" sz="2100" kern="1200" dirty="0"/>
        </a:p>
      </dsp:txBody>
      <dsp:txXfrm>
        <a:off x="2059663" y="5203997"/>
        <a:ext cx="5473229" cy="1068555"/>
      </dsp:txXfrm>
    </dsp:sp>
    <dsp:sp modelId="{264C8FCC-27AC-4992-9F71-21BDBE9538E7}">
      <dsp:nvSpPr>
        <dsp:cNvPr id="0" name=""/>
        <dsp:cNvSpPr/>
      </dsp:nvSpPr>
      <dsp:spPr>
        <a:xfrm>
          <a:off x="6046322" y="829212"/>
          <a:ext cx="737778" cy="737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/>
        </a:p>
      </dsp:txBody>
      <dsp:txXfrm>
        <a:off x="6212322" y="829212"/>
        <a:ext cx="405778" cy="555178"/>
      </dsp:txXfrm>
    </dsp:sp>
    <dsp:sp modelId="{37022EAE-5525-4A2F-A4E6-DE86344B3056}">
      <dsp:nvSpPr>
        <dsp:cNvPr id="0" name=""/>
        <dsp:cNvSpPr/>
      </dsp:nvSpPr>
      <dsp:spPr>
        <a:xfrm>
          <a:off x="6552927" y="2121900"/>
          <a:ext cx="737778" cy="737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/>
        </a:p>
      </dsp:txBody>
      <dsp:txXfrm>
        <a:off x="6718927" y="2121900"/>
        <a:ext cx="405778" cy="555178"/>
      </dsp:txXfrm>
    </dsp:sp>
    <dsp:sp modelId="{94C99C30-0C46-41A9-A9B2-7DF9D5FF9B1B}">
      <dsp:nvSpPr>
        <dsp:cNvPr id="0" name=""/>
        <dsp:cNvSpPr/>
      </dsp:nvSpPr>
      <dsp:spPr>
        <a:xfrm>
          <a:off x="7059532" y="3395671"/>
          <a:ext cx="737778" cy="737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/>
        </a:p>
      </dsp:txBody>
      <dsp:txXfrm>
        <a:off x="7225532" y="3395671"/>
        <a:ext cx="405778" cy="555178"/>
      </dsp:txXfrm>
    </dsp:sp>
    <dsp:sp modelId="{35923956-CA48-4F3E-82F7-343D170FE2F8}">
      <dsp:nvSpPr>
        <dsp:cNvPr id="0" name=""/>
        <dsp:cNvSpPr/>
      </dsp:nvSpPr>
      <dsp:spPr>
        <a:xfrm>
          <a:off x="7566137" y="4700971"/>
          <a:ext cx="737778" cy="73777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/>
        </a:p>
      </dsp:txBody>
      <dsp:txXfrm>
        <a:off x="7732137" y="4700971"/>
        <a:ext cx="405778" cy="5551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D3403-05D9-48EA-9BD4-E882BE1450D3}">
      <dsp:nvSpPr>
        <dsp:cNvPr id="0" name=""/>
        <dsp:cNvSpPr/>
      </dsp:nvSpPr>
      <dsp:spPr>
        <a:xfrm>
          <a:off x="0" y="600625"/>
          <a:ext cx="903712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0D409-6070-4799-97F6-BFE67DA806D4}">
      <dsp:nvSpPr>
        <dsp:cNvPr id="0" name=""/>
        <dsp:cNvSpPr/>
      </dsp:nvSpPr>
      <dsp:spPr>
        <a:xfrm>
          <a:off x="451856" y="99708"/>
          <a:ext cx="8171844" cy="781356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7" tIns="0" rIns="2391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наличие соответствующей методической базы </a:t>
          </a:r>
          <a:endParaRPr lang="ru-RU" sz="2400" kern="1200" dirty="0"/>
        </a:p>
      </dsp:txBody>
      <dsp:txXfrm>
        <a:off x="489999" y="137851"/>
        <a:ext cx="8095558" cy="705070"/>
      </dsp:txXfrm>
    </dsp:sp>
    <dsp:sp modelId="{26A01CDC-3901-4210-BE09-EF3860C5827F}">
      <dsp:nvSpPr>
        <dsp:cNvPr id="0" name=""/>
        <dsp:cNvSpPr/>
      </dsp:nvSpPr>
      <dsp:spPr>
        <a:xfrm>
          <a:off x="0" y="2161327"/>
          <a:ext cx="903712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B85BE1-DCF3-46A3-BFF3-4FEBE589F5D4}">
      <dsp:nvSpPr>
        <dsp:cNvPr id="0" name=""/>
        <dsp:cNvSpPr/>
      </dsp:nvSpPr>
      <dsp:spPr>
        <a:xfrm>
          <a:off x="451414" y="1182025"/>
          <a:ext cx="8169868" cy="1259742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7" tIns="0" rIns="2391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наличие учителей-наставников с высокими показателями результативности профессиональной деятельности</a:t>
          </a:r>
          <a:endParaRPr lang="ru-RU" sz="2400" kern="1200" dirty="0"/>
        </a:p>
      </dsp:txBody>
      <dsp:txXfrm>
        <a:off x="512910" y="1243521"/>
        <a:ext cx="8046876" cy="1136750"/>
      </dsp:txXfrm>
    </dsp:sp>
    <dsp:sp modelId="{1AB5BB0B-B123-4698-9B04-153481355DCA}">
      <dsp:nvSpPr>
        <dsp:cNvPr id="0" name=""/>
        <dsp:cNvSpPr/>
      </dsp:nvSpPr>
      <dsp:spPr>
        <a:xfrm>
          <a:off x="0" y="3672857"/>
          <a:ext cx="903712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439AB8-ED3F-4796-8C3F-3979C9E6219D}">
      <dsp:nvSpPr>
        <dsp:cNvPr id="0" name=""/>
        <dsp:cNvSpPr/>
      </dsp:nvSpPr>
      <dsp:spPr>
        <a:xfrm>
          <a:off x="451856" y="2742727"/>
          <a:ext cx="8130978" cy="1210569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107" tIns="0" rIns="2391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вовлеченность администрации ОО и ее педагогического состава в процесс развития современной системы образования</a:t>
          </a:r>
          <a:endParaRPr lang="ru-RU" sz="2400" kern="1200" dirty="0"/>
        </a:p>
      </dsp:txBody>
      <dsp:txXfrm>
        <a:off x="510951" y="2801822"/>
        <a:ext cx="8012788" cy="10923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4C579-292A-470D-AC32-FD0C9E3F8EEC}">
      <dsp:nvSpPr>
        <dsp:cNvPr id="0" name=""/>
        <dsp:cNvSpPr/>
      </dsp:nvSpPr>
      <dsp:spPr>
        <a:xfrm>
          <a:off x="0" y="1157800"/>
          <a:ext cx="94408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7098D7-09D0-4431-9559-F8CF490F52A5}">
      <dsp:nvSpPr>
        <dsp:cNvPr id="0" name=""/>
        <dsp:cNvSpPr/>
      </dsp:nvSpPr>
      <dsp:spPr>
        <a:xfrm>
          <a:off x="449456" y="16843"/>
          <a:ext cx="8989113" cy="1450916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90" tIns="0" rIns="24979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участие в организации и проведении практических занятий, консультаций, учебной, производственной и преддипломной практик обучающихся</a:t>
          </a:r>
          <a:endParaRPr lang="ru-RU" sz="2200" kern="1200" dirty="0"/>
        </a:p>
      </dsp:txBody>
      <dsp:txXfrm>
        <a:off x="520284" y="87671"/>
        <a:ext cx="8847457" cy="1309260"/>
      </dsp:txXfrm>
    </dsp:sp>
    <dsp:sp modelId="{74426CD8-E0A2-4698-AEEC-98991879CB43}">
      <dsp:nvSpPr>
        <dsp:cNvPr id="0" name=""/>
        <dsp:cNvSpPr/>
      </dsp:nvSpPr>
      <dsp:spPr>
        <a:xfrm>
          <a:off x="0" y="2782415"/>
          <a:ext cx="94408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6F494-AAE4-4083-B9ED-02987A5B3271}">
      <dsp:nvSpPr>
        <dsp:cNvPr id="0" name=""/>
        <dsp:cNvSpPr/>
      </dsp:nvSpPr>
      <dsp:spPr>
        <a:xfrm>
          <a:off x="464668" y="1800400"/>
          <a:ext cx="8970498" cy="1291975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90" tIns="0" rIns="24979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участие в организации и проведении квалификационных экзаменов по профессиональным модулям, процедур итоговой государственной аттестации</a:t>
          </a:r>
          <a:endParaRPr lang="ru-RU" sz="2200" kern="1200" dirty="0"/>
        </a:p>
      </dsp:txBody>
      <dsp:txXfrm>
        <a:off x="527737" y="1863469"/>
        <a:ext cx="8844360" cy="1165837"/>
      </dsp:txXfrm>
    </dsp:sp>
    <dsp:sp modelId="{7A45F46E-89E5-43A3-8312-8E1CF2A0D50B}">
      <dsp:nvSpPr>
        <dsp:cNvPr id="0" name=""/>
        <dsp:cNvSpPr/>
      </dsp:nvSpPr>
      <dsp:spPr>
        <a:xfrm>
          <a:off x="0" y="4358466"/>
          <a:ext cx="94408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C4771-0AF6-4B6F-A960-746235DCD7A3}">
      <dsp:nvSpPr>
        <dsp:cNvPr id="0" name=""/>
        <dsp:cNvSpPr/>
      </dsp:nvSpPr>
      <dsp:spPr>
        <a:xfrm>
          <a:off x="471122" y="3425015"/>
          <a:ext cx="8964955" cy="124341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90" tIns="0" rIns="24979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разработка тематики ВКР, связанных с актуальными учебно-методическими проблемами образовательной организации, и сопровождение её выполнения</a:t>
          </a:r>
          <a:endParaRPr lang="ru-RU" sz="2200" kern="1200" dirty="0"/>
        </a:p>
      </dsp:txBody>
      <dsp:txXfrm>
        <a:off x="531820" y="3485713"/>
        <a:ext cx="8843559" cy="11220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4C579-292A-470D-AC32-FD0C9E3F8EEC}">
      <dsp:nvSpPr>
        <dsp:cNvPr id="0" name=""/>
        <dsp:cNvSpPr/>
      </dsp:nvSpPr>
      <dsp:spPr>
        <a:xfrm>
          <a:off x="0" y="402498"/>
          <a:ext cx="94408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7098D7-09D0-4431-9559-F8CF490F52A5}">
      <dsp:nvSpPr>
        <dsp:cNvPr id="0" name=""/>
        <dsp:cNvSpPr/>
      </dsp:nvSpPr>
      <dsp:spPr>
        <a:xfrm>
          <a:off x="449456" y="36814"/>
          <a:ext cx="8989113" cy="675644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90" tIns="0" rIns="24979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участие в разработке рабочих программ, показателей и критериев оценки </a:t>
          </a:r>
          <a:r>
            <a:rPr lang="ru-RU" sz="2200" kern="1200" dirty="0" err="1" smtClean="0"/>
            <a:t>сформированности</a:t>
          </a:r>
          <a:r>
            <a:rPr lang="ru-RU" sz="2200" kern="1200" dirty="0" smtClean="0"/>
            <a:t> ПК</a:t>
          </a:r>
          <a:endParaRPr lang="ru-RU" sz="2200" kern="1200" dirty="0"/>
        </a:p>
      </dsp:txBody>
      <dsp:txXfrm>
        <a:off x="482438" y="69796"/>
        <a:ext cx="8923149" cy="609680"/>
      </dsp:txXfrm>
    </dsp:sp>
    <dsp:sp modelId="{74426CD8-E0A2-4698-AEEC-98991879CB43}">
      <dsp:nvSpPr>
        <dsp:cNvPr id="0" name=""/>
        <dsp:cNvSpPr/>
      </dsp:nvSpPr>
      <dsp:spPr>
        <a:xfrm>
          <a:off x="0" y="1411502"/>
          <a:ext cx="94408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6F494-AAE4-4083-B9ED-02987A5B3271}">
      <dsp:nvSpPr>
        <dsp:cNvPr id="0" name=""/>
        <dsp:cNvSpPr/>
      </dsp:nvSpPr>
      <dsp:spPr>
        <a:xfrm>
          <a:off x="464668" y="1045098"/>
          <a:ext cx="8970498" cy="676363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90" tIns="0" rIns="24979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формирование предложений в соответствии с требованиями организации для вариативной составляющей ОПОП</a:t>
          </a:r>
          <a:endParaRPr lang="ru-RU" sz="2200" kern="1200" dirty="0"/>
        </a:p>
      </dsp:txBody>
      <dsp:txXfrm>
        <a:off x="497685" y="1078115"/>
        <a:ext cx="8904464" cy="610329"/>
      </dsp:txXfrm>
    </dsp:sp>
    <dsp:sp modelId="{7A45F46E-89E5-43A3-8312-8E1CF2A0D50B}">
      <dsp:nvSpPr>
        <dsp:cNvPr id="0" name=""/>
        <dsp:cNvSpPr/>
      </dsp:nvSpPr>
      <dsp:spPr>
        <a:xfrm>
          <a:off x="0" y="2338106"/>
          <a:ext cx="94408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C4771-0AF6-4B6F-A960-746235DCD7A3}">
      <dsp:nvSpPr>
        <dsp:cNvPr id="0" name=""/>
        <dsp:cNvSpPr/>
      </dsp:nvSpPr>
      <dsp:spPr>
        <a:xfrm>
          <a:off x="471122" y="2054102"/>
          <a:ext cx="8964955" cy="593963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90" tIns="0" rIns="24979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разработка учебно-методических материалов</a:t>
          </a:r>
        </a:p>
      </dsp:txBody>
      <dsp:txXfrm>
        <a:off x="500117" y="2083097"/>
        <a:ext cx="8906965" cy="535973"/>
      </dsp:txXfrm>
    </dsp:sp>
    <dsp:sp modelId="{6F9CEC3A-A114-443F-BE6D-2F7F369AB0F0}">
      <dsp:nvSpPr>
        <dsp:cNvPr id="0" name=""/>
        <dsp:cNvSpPr/>
      </dsp:nvSpPr>
      <dsp:spPr>
        <a:xfrm>
          <a:off x="0" y="3385935"/>
          <a:ext cx="94408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066AB6-3DC6-4F28-8ACA-39EF2AA8B06E}">
      <dsp:nvSpPr>
        <dsp:cNvPr id="0" name=""/>
        <dsp:cNvSpPr/>
      </dsp:nvSpPr>
      <dsp:spPr>
        <a:xfrm>
          <a:off x="459597" y="2980706"/>
          <a:ext cx="8978065" cy="715189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90" tIns="0" rIns="24979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участие в организации олимпиад, конкурсов, чемпионатов педагогического мастерства</a:t>
          </a:r>
        </a:p>
      </dsp:txBody>
      <dsp:txXfrm>
        <a:off x="494510" y="3015619"/>
        <a:ext cx="8908239" cy="645363"/>
      </dsp:txXfrm>
    </dsp:sp>
    <dsp:sp modelId="{B3092F48-7C5C-41A2-967E-86476A6E1354}">
      <dsp:nvSpPr>
        <dsp:cNvPr id="0" name=""/>
        <dsp:cNvSpPr/>
      </dsp:nvSpPr>
      <dsp:spPr>
        <a:xfrm>
          <a:off x="0" y="4338495"/>
          <a:ext cx="94408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245BF-4614-4806-8574-B02A1711AF18}">
      <dsp:nvSpPr>
        <dsp:cNvPr id="0" name=""/>
        <dsp:cNvSpPr/>
      </dsp:nvSpPr>
      <dsp:spPr>
        <a:xfrm>
          <a:off x="471583" y="4028535"/>
          <a:ext cx="8968974" cy="61992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790" tIns="0" rIns="249790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подготовка информационно-аналитических материалов</a:t>
          </a:r>
          <a:endParaRPr lang="ru-RU" sz="2100" kern="1200" dirty="0"/>
        </a:p>
      </dsp:txBody>
      <dsp:txXfrm>
        <a:off x="501845" y="4058797"/>
        <a:ext cx="8908450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3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75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9406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517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8238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2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95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62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0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09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17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11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04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49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72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FB180-1C98-4276-A73D-1E62DAA41973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DDA886-A5A6-436A-AD5E-B8DAE068D0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40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2514" y="2544474"/>
            <a:ext cx="9844645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Опыт реализации дуальной подготовки педагогических кадров в системе совместной работы Самарского социально-педагогического колледжа и образовательных организаций Самарской области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130" y="381228"/>
            <a:ext cx="10355283" cy="165576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ГБПОУ «Самарский социально-педагогический колледж»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602" y="386557"/>
            <a:ext cx="1282375" cy="129973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35138" y="5873517"/>
            <a:ext cx="68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  <a:ea typeface="+mj-ea"/>
                <a:cs typeface="+mj-cs"/>
              </a:rPr>
              <a:t>Васильева Н.С., заведующий практикой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  <a:ea typeface="+mj-ea"/>
              <a:cs typeface="+mj-cs"/>
            </a:endParaRPr>
          </a:p>
          <a:p>
            <a:pPr algn="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  <a:ea typeface="+mj-ea"/>
                <a:cs typeface="+mj-cs"/>
              </a:rPr>
              <a:t>на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  <a:ea typeface="+mj-ea"/>
                <a:cs typeface="+mj-cs"/>
              </a:rPr>
              <a:t>школьном и дошкольном отделениях</a:t>
            </a:r>
          </a:p>
        </p:txBody>
      </p:sp>
    </p:spTree>
    <p:extLst>
      <p:ext uri="{BB962C8B-B14F-4D97-AF65-F5344CB8AC3E}">
        <p14:creationId xmlns:p14="http://schemas.microsoft.com/office/powerpoint/2010/main" val="383693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207" y="383969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Кафедра реализации дошкольного / начального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школьного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образования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411015"/>
              </p:ext>
            </p:extLst>
          </p:nvPr>
        </p:nvGraphicFramePr>
        <p:xfrm>
          <a:off x="332509" y="1840675"/>
          <a:ext cx="9440883" cy="4904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900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329" y="265216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Кафедра реализации дошкольного / начального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школьного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образования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695268"/>
              </p:ext>
            </p:extLst>
          </p:nvPr>
        </p:nvGraphicFramePr>
        <p:xfrm>
          <a:off x="487329" y="1733797"/>
          <a:ext cx="9440883" cy="4904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6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Распределение учебного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времени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606274"/>
              </p:ext>
            </p:extLst>
          </p:nvPr>
        </p:nvGraphicFramePr>
        <p:xfrm>
          <a:off x="333478" y="1930400"/>
          <a:ext cx="7651489" cy="424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30370" y="2871611"/>
            <a:ext cx="3190297" cy="1703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Практические занятия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Учебная практика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Производственная практика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Преддипломная практика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78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526" y="512064"/>
            <a:ext cx="8596668" cy="13208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Учебно-методическое сопровождение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7863" y="1341120"/>
          <a:ext cx="8596312" cy="509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2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27" y="265216"/>
            <a:ext cx="9393381" cy="16348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Количество студентов педагогических специальностей,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обучающихся по дуальной форме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5" name="Объект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666013"/>
              </p:ext>
            </p:extLst>
          </p:nvPr>
        </p:nvGraphicFramePr>
        <p:xfrm>
          <a:off x="677863" y="2160588"/>
          <a:ext cx="8596312" cy="441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85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824" y="443346"/>
            <a:ext cx="8894178" cy="17172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Количество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образовательных организаций включенных в дуальную систему подготовки педагогических кадров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26933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879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Выявленные проблемы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77863" y="1694688"/>
          <a:ext cx="859631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532186"/>
              </p:ext>
            </p:extLst>
          </p:nvPr>
        </p:nvGraphicFramePr>
        <p:xfrm>
          <a:off x="440356" y="463137"/>
          <a:ext cx="8810521" cy="5628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68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" y="344384"/>
            <a:ext cx="8941493" cy="21019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Проект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«Внедрение дуальной формы обучения как средства организации эффективного взаимодействия ПОО и работодателей в процессе подготовки высококвалифицированных кадров в ГБПОУ «ССПК»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029248"/>
              </p:ext>
            </p:extLst>
          </p:nvPr>
        </p:nvGraphicFramePr>
        <p:xfrm>
          <a:off x="1141001" y="2446317"/>
          <a:ext cx="7765493" cy="381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051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136" y="154380"/>
            <a:ext cx="8941493" cy="84314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ЭТАП ПЛАНИРОВАНИЯ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189658"/>
              </p:ext>
            </p:extLst>
          </p:nvPr>
        </p:nvGraphicFramePr>
        <p:xfrm>
          <a:off x="535359" y="866899"/>
          <a:ext cx="8383010" cy="5795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0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544854"/>
              </p:ext>
            </p:extLst>
          </p:nvPr>
        </p:nvGraphicFramePr>
        <p:xfrm>
          <a:off x="427512" y="415637"/>
          <a:ext cx="8846663" cy="5403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691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136" y="154380"/>
            <a:ext cx="8941493" cy="84314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ЭТАП ПОДГОТОВКИ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153423"/>
              </p:ext>
            </p:extLst>
          </p:nvPr>
        </p:nvGraphicFramePr>
        <p:xfrm>
          <a:off x="594736" y="866899"/>
          <a:ext cx="8383010" cy="5795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758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240765"/>
              </p:ext>
            </p:extLst>
          </p:nvPr>
        </p:nvGraphicFramePr>
        <p:xfrm>
          <a:off x="440356" y="249382"/>
          <a:ext cx="8810521" cy="6305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352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564906" y="165160"/>
            <a:ext cx="6542139" cy="6857432"/>
            <a:chOff x="2198101" y="1423944"/>
            <a:chExt cx="5309830" cy="5602226"/>
          </a:xfrm>
        </p:grpSpPr>
        <p:sp>
          <p:nvSpPr>
            <p:cNvPr id="6" name="Полилиния 5"/>
            <p:cNvSpPr/>
            <p:nvPr/>
          </p:nvSpPr>
          <p:spPr>
            <a:xfrm>
              <a:off x="4166312" y="3904210"/>
              <a:ext cx="2769721" cy="2769721"/>
            </a:xfrm>
            <a:custGeom>
              <a:avLst/>
              <a:gdLst>
                <a:gd name="connsiteX0" fmla="*/ 1965960 w 2769721"/>
                <a:gd name="connsiteY0" fmla="*/ 441600 h 2769721"/>
                <a:gd name="connsiteX1" fmla="*/ 2181400 w 2769721"/>
                <a:gd name="connsiteY1" fmla="*/ 260815 h 2769721"/>
                <a:gd name="connsiteX2" fmla="*/ 2353512 w 2769721"/>
                <a:gd name="connsiteY2" fmla="*/ 405234 h 2769721"/>
                <a:gd name="connsiteX3" fmla="*/ 2212884 w 2769721"/>
                <a:gd name="connsiteY3" fmla="*/ 648794 h 2769721"/>
                <a:gd name="connsiteX4" fmla="*/ 2436325 w 2769721"/>
                <a:gd name="connsiteY4" fmla="*/ 1035804 h 2769721"/>
                <a:gd name="connsiteX5" fmla="*/ 2717568 w 2769721"/>
                <a:gd name="connsiteY5" fmla="*/ 1035797 h 2769721"/>
                <a:gd name="connsiteX6" fmla="*/ 2756583 w 2769721"/>
                <a:gd name="connsiteY6" fmla="*/ 1257060 h 2769721"/>
                <a:gd name="connsiteX7" fmla="*/ 2492298 w 2769721"/>
                <a:gd name="connsiteY7" fmla="*/ 1353244 h 2769721"/>
                <a:gd name="connsiteX8" fmla="*/ 2414698 w 2769721"/>
                <a:gd name="connsiteY8" fmla="*/ 1793336 h 2769721"/>
                <a:gd name="connsiteX9" fmla="*/ 2630147 w 2769721"/>
                <a:gd name="connsiteY9" fmla="*/ 1974110 h 2769721"/>
                <a:gd name="connsiteX10" fmla="*/ 2517809 w 2769721"/>
                <a:gd name="connsiteY10" fmla="*/ 2168686 h 2769721"/>
                <a:gd name="connsiteX11" fmla="*/ 2253529 w 2769721"/>
                <a:gd name="connsiteY11" fmla="*/ 2072488 h 2769721"/>
                <a:gd name="connsiteX12" fmla="*/ 1911198 w 2769721"/>
                <a:gd name="connsiteY12" fmla="*/ 2359738 h 2769721"/>
                <a:gd name="connsiteX13" fmla="*/ 1960043 w 2769721"/>
                <a:gd name="connsiteY13" fmla="*/ 2636707 h 2769721"/>
                <a:gd name="connsiteX14" fmla="*/ 1748917 w 2769721"/>
                <a:gd name="connsiteY14" fmla="*/ 2713551 h 2769721"/>
                <a:gd name="connsiteX15" fmla="*/ 1608301 w 2769721"/>
                <a:gd name="connsiteY15" fmla="*/ 2469983 h 2769721"/>
                <a:gd name="connsiteX16" fmla="*/ 1161420 w 2769721"/>
                <a:gd name="connsiteY16" fmla="*/ 2469983 h 2769721"/>
                <a:gd name="connsiteX17" fmla="*/ 1020804 w 2769721"/>
                <a:gd name="connsiteY17" fmla="*/ 2713551 h 2769721"/>
                <a:gd name="connsiteX18" fmla="*/ 809678 w 2769721"/>
                <a:gd name="connsiteY18" fmla="*/ 2636707 h 2769721"/>
                <a:gd name="connsiteX19" fmla="*/ 858523 w 2769721"/>
                <a:gd name="connsiteY19" fmla="*/ 2359738 h 2769721"/>
                <a:gd name="connsiteX20" fmla="*/ 516192 w 2769721"/>
                <a:gd name="connsiteY20" fmla="*/ 2072488 h 2769721"/>
                <a:gd name="connsiteX21" fmla="*/ 251912 w 2769721"/>
                <a:gd name="connsiteY21" fmla="*/ 2168686 h 2769721"/>
                <a:gd name="connsiteX22" fmla="*/ 139574 w 2769721"/>
                <a:gd name="connsiteY22" fmla="*/ 1974110 h 2769721"/>
                <a:gd name="connsiteX23" fmla="*/ 355023 w 2769721"/>
                <a:gd name="connsiteY23" fmla="*/ 1793336 h 2769721"/>
                <a:gd name="connsiteX24" fmla="*/ 277423 w 2769721"/>
                <a:gd name="connsiteY24" fmla="*/ 1353244 h 2769721"/>
                <a:gd name="connsiteX25" fmla="*/ 13138 w 2769721"/>
                <a:gd name="connsiteY25" fmla="*/ 1257060 h 2769721"/>
                <a:gd name="connsiteX26" fmla="*/ 52153 w 2769721"/>
                <a:gd name="connsiteY26" fmla="*/ 1035797 h 2769721"/>
                <a:gd name="connsiteX27" fmla="*/ 333396 w 2769721"/>
                <a:gd name="connsiteY27" fmla="*/ 1035805 h 2769721"/>
                <a:gd name="connsiteX28" fmla="*/ 556837 w 2769721"/>
                <a:gd name="connsiteY28" fmla="*/ 648795 h 2769721"/>
                <a:gd name="connsiteX29" fmla="*/ 416209 w 2769721"/>
                <a:gd name="connsiteY29" fmla="*/ 405234 h 2769721"/>
                <a:gd name="connsiteX30" fmla="*/ 588321 w 2769721"/>
                <a:gd name="connsiteY30" fmla="*/ 260815 h 2769721"/>
                <a:gd name="connsiteX31" fmla="*/ 803761 w 2769721"/>
                <a:gd name="connsiteY31" fmla="*/ 441600 h 2769721"/>
                <a:gd name="connsiteX32" fmla="*/ 1223692 w 2769721"/>
                <a:gd name="connsiteY32" fmla="*/ 288758 h 2769721"/>
                <a:gd name="connsiteX33" fmla="*/ 1272522 w 2769721"/>
                <a:gd name="connsiteY33" fmla="*/ 11786 h 2769721"/>
                <a:gd name="connsiteX34" fmla="*/ 1497199 w 2769721"/>
                <a:gd name="connsiteY34" fmla="*/ 11786 h 2769721"/>
                <a:gd name="connsiteX35" fmla="*/ 1546029 w 2769721"/>
                <a:gd name="connsiteY35" fmla="*/ 288758 h 2769721"/>
                <a:gd name="connsiteX36" fmla="*/ 1965960 w 2769721"/>
                <a:gd name="connsiteY36" fmla="*/ 441600 h 2769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769721" h="2769721">
                  <a:moveTo>
                    <a:pt x="1965960" y="441600"/>
                  </a:moveTo>
                  <a:lnTo>
                    <a:pt x="2181400" y="260815"/>
                  </a:lnTo>
                  <a:lnTo>
                    <a:pt x="2353512" y="405234"/>
                  </a:lnTo>
                  <a:lnTo>
                    <a:pt x="2212884" y="648794"/>
                  </a:lnTo>
                  <a:cubicBezTo>
                    <a:pt x="2312879" y="761281"/>
                    <a:pt x="2388905" y="892963"/>
                    <a:pt x="2436325" y="1035804"/>
                  </a:cubicBezTo>
                  <a:lnTo>
                    <a:pt x="2717568" y="1035797"/>
                  </a:lnTo>
                  <a:lnTo>
                    <a:pt x="2756583" y="1257060"/>
                  </a:lnTo>
                  <a:lnTo>
                    <a:pt x="2492298" y="1353244"/>
                  </a:lnTo>
                  <a:cubicBezTo>
                    <a:pt x="2496593" y="1503689"/>
                    <a:pt x="2470189" y="1653433"/>
                    <a:pt x="2414698" y="1793336"/>
                  </a:cubicBezTo>
                  <a:lnTo>
                    <a:pt x="2630147" y="1974110"/>
                  </a:lnTo>
                  <a:lnTo>
                    <a:pt x="2517809" y="2168686"/>
                  </a:lnTo>
                  <a:lnTo>
                    <a:pt x="2253529" y="2072488"/>
                  </a:lnTo>
                  <a:cubicBezTo>
                    <a:pt x="2160115" y="2190497"/>
                    <a:pt x="2043635" y="2288235"/>
                    <a:pt x="1911198" y="2359738"/>
                  </a:cubicBezTo>
                  <a:lnTo>
                    <a:pt x="1960043" y="2636707"/>
                  </a:lnTo>
                  <a:lnTo>
                    <a:pt x="1748917" y="2713551"/>
                  </a:lnTo>
                  <a:lnTo>
                    <a:pt x="1608301" y="2469983"/>
                  </a:lnTo>
                  <a:cubicBezTo>
                    <a:pt x="1460887" y="2500337"/>
                    <a:pt x="1308834" y="2500337"/>
                    <a:pt x="1161420" y="2469983"/>
                  </a:cubicBezTo>
                  <a:lnTo>
                    <a:pt x="1020804" y="2713551"/>
                  </a:lnTo>
                  <a:lnTo>
                    <a:pt x="809678" y="2636707"/>
                  </a:lnTo>
                  <a:lnTo>
                    <a:pt x="858523" y="2359738"/>
                  </a:lnTo>
                  <a:cubicBezTo>
                    <a:pt x="726086" y="2288235"/>
                    <a:pt x="609606" y="2190497"/>
                    <a:pt x="516192" y="2072488"/>
                  </a:cubicBezTo>
                  <a:lnTo>
                    <a:pt x="251912" y="2168686"/>
                  </a:lnTo>
                  <a:lnTo>
                    <a:pt x="139574" y="1974110"/>
                  </a:lnTo>
                  <a:lnTo>
                    <a:pt x="355023" y="1793336"/>
                  </a:lnTo>
                  <a:cubicBezTo>
                    <a:pt x="299532" y="1653433"/>
                    <a:pt x="273128" y="1503689"/>
                    <a:pt x="277423" y="1353244"/>
                  </a:cubicBezTo>
                  <a:lnTo>
                    <a:pt x="13138" y="1257060"/>
                  </a:lnTo>
                  <a:lnTo>
                    <a:pt x="52153" y="1035797"/>
                  </a:lnTo>
                  <a:lnTo>
                    <a:pt x="333396" y="1035805"/>
                  </a:lnTo>
                  <a:cubicBezTo>
                    <a:pt x="380815" y="892964"/>
                    <a:pt x="456842" y="761282"/>
                    <a:pt x="556837" y="648795"/>
                  </a:cubicBezTo>
                  <a:lnTo>
                    <a:pt x="416209" y="405234"/>
                  </a:lnTo>
                  <a:lnTo>
                    <a:pt x="588321" y="260815"/>
                  </a:lnTo>
                  <a:lnTo>
                    <a:pt x="803761" y="441600"/>
                  </a:lnTo>
                  <a:cubicBezTo>
                    <a:pt x="931903" y="362658"/>
                    <a:pt x="1074786" y="310652"/>
                    <a:pt x="1223692" y="288758"/>
                  </a:cubicBezTo>
                  <a:lnTo>
                    <a:pt x="1272522" y="11786"/>
                  </a:lnTo>
                  <a:lnTo>
                    <a:pt x="1497199" y="11786"/>
                  </a:lnTo>
                  <a:lnTo>
                    <a:pt x="1546029" y="288758"/>
                  </a:lnTo>
                  <a:cubicBezTo>
                    <a:pt x="1694935" y="310653"/>
                    <a:pt x="1837818" y="362658"/>
                    <a:pt x="1965960" y="44160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3347" tIns="665304" rIns="573347" bIns="713743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Министерство  образования и науки Самарской области </a:t>
              </a:r>
              <a:endParaRPr lang="ru-RU" sz="2000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2554837" y="3249548"/>
              <a:ext cx="2014343" cy="2014343"/>
            </a:xfrm>
            <a:custGeom>
              <a:avLst/>
              <a:gdLst>
                <a:gd name="connsiteX0" fmla="*/ 1507226 w 2014343"/>
                <a:gd name="connsiteY0" fmla="*/ 510182 h 2014343"/>
                <a:gd name="connsiteX1" fmla="*/ 1804410 w 2014343"/>
                <a:gd name="connsiteY1" fmla="*/ 420616 h 2014343"/>
                <a:gd name="connsiteX2" fmla="*/ 1913762 w 2014343"/>
                <a:gd name="connsiteY2" fmla="*/ 610021 h 2014343"/>
                <a:gd name="connsiteX3" fmla="*/ 1687604 w 2014343"/>
                <a:gd name="connsiteY3" fmla="*/ 822606 h 2014343"/>
                <a:gd name="connsiteX4" fmla="*/ 1687604 w 2014343"/>
                <a:gd name="connsiteY4" fmla="*/ 1191736 h 2014343"/>
                <a:gd name="connsiteX5" fmla="*/ 1913762 w 2014343"/>
                <a:gd name="connsiteY5" fmla="*/ 1404322 h 2014343"/>
                <a:gd name="connsiteX6" fmla="*/ 1804410 w 2014343"/>
                <a:gd name="connsiteY6" fmla="*/ 1593727 h 2014343"/>
                <a:gd name="connsiteX7" fmla="*/ 1507226 w 2014343"/>
                <a:gd name="connsiteY7" fmla="*/ 1504161 h 2014343"/>
                <a:gd name="connsiteX8" fmla="*/ 1187550 w 2014343"/>
                <a:gd name="connsiteY8" fmla="*/ 1688726 h 2014343"/>
                <a:gd name="connsiteX9" fmla="*/ 1116524 w 2014343"/>
                <a:gd name="connsiteY9" fmla="*/ 1990878 h 2014343"/>
                <a:gd name="connsiteX10" fmla="*/ 897819 w 2014343"/>
                <a:gd name="connsiteY10" fmla="*/ 1990878 h 2014343"/>
                <a:gd name="connsiteX11" fmla="*/ 826793 w 2014343"/>
                <a:gd name="connsiteY11" fmla="*/ 1688726 h 2014343"/>
                <a:gd name="connsiteX12" fmla="*/ 507117 w 2014343"/>
                <a:gd name="connsiteY12" fmla="*/ 1504161 h 2014343"/>
                <a:gd name="connsiteX13" fmla="*/ 209933 w 2014343"/>
                <a:gd name="connsiteY13" fmla="*/ 1593727 h 2014343"/>
                <a:gd name="connsiteX14" fmla="*/ 100581 w 2014343"/>
                <a:gd name="connsiteY14" fmla="*/ 1404322 h 2014343"/>
                <a:gd name="connsiteX15" fmla="*/ 326739 w 2014343"/>
                <a:gd name="connsiteY15" fmla="*/ 1191737 h 2014343"/>
                <a:gd name="connsiteX16" fmla="*/ 326739 w 2014343"/>
                <a:gd name="connsiteY16" fmla="*/ 822607 h 2014343"/>
                <a:gd name="connsiteX17" fmla="*/ 100581 w 2014343"/>
                <a:gd name="connsiteY17" fmla="*/ 610021 h 2014343"/>
                <a:gd name="connsiteX18" fmla="*/ 209933 w 2014343"/>
                <a:gd name="connsiteY18" fmla="*/ 420616 h 2014343"/>
                <a:gd name="connsiteX19" fmla="*/ 507117 w 2014343"/>
                <a:gd name="connsiteY19" fmla="*/ 510182 h 2014343"/>
                <a:gd name="connsiteX20" fmla="*/ 826793 w 2014343"/>
                <a:gd name="connsiteY20" fmla="*/ 325617 h 2014343"/>
                <a:gd name="connsiteX21" fmla="*/ 897819 w 2014343"/>
                <a:gd name="connsiteY21" fmla="*/ 23465 h 2014343"/>
                <a:gd name="connsiteX22" fmla="*/ 1116524 w 2014343"/>
                <a:gd name="connsiteY22" fmla="*/ 23465 h 2014343"/>
                <a:gd name="connsiteX23" fmla="*/ 1187550 w 2014343"/>
                <a:gd name="connsiteY23" fmla="*/ 325617 h 2014343"/>
                <a:gd name="connsiteX24" fmla="*/ 1507226 w 2014343"/>
                <a:gd name="connsiteY24" fmla="*/ 510182 h 2014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014343" h="2014343">
                  <a:moveTo>
                    <a:pt x="1507226" y="510182"/>
                  </a:moveTo>
                  <a:lnTo>
                    <a:pt x="1804410" y="420616"/>
                  </a:lnTo>
                  <a:lnTo>
                    <a:pt x="1913762" y="610021"/>
                  </a:lnTo>
                  <a:lnTo>
                    <a:pt x="1687604" y="822606"/>
                  </a:lnTo>
                  <a:cubicBezTo>
                    <a:pt x="1720387" y="943466"/>
                    <a:pt x="1720387" y="1070877"/>
                    <a:pt x="1687604" y="1191736"/>
                  </a:cubicBezTo>
                  <a:lnTo>
                    <a:pt x="1913762" y="1404322"/>
                  </a:lnTo>
                  <a:lnTo>
                    <a:pt x="1804410" y="1593727"/>
                  </a:lnTo>
                  <a:lnTo>
                    <a:pt x="1507226" y="1504161"/>
                  </a:lnTo>
                  <a:cubicBezTo>
                    <a:pt x="1418950" y="1592982"/>
                    <a:pt x="1308609" y="1656687"/>
                    <a:pt x="1187550" y="1688726"/>
                  </a:cubicBezTo>
                  <a:lnTo>
                    <a:pt x="1116524" y="1990878"/>
                  </a:lnTo>
                  <a:lnTo>
                    <a:pt x="897819" y="1990878"/>
                  </a:lnTo>
                  <a:lnTo>
                    <a:pt x="826793" y="1688726"/>
                  </a:lnTo>
                  <a:cubicBezTo>
                    <a:pt x="705734" y="1656687"/>
                    <a:pt x="595393" y="1592982"/>
                    <a:pt x="507117" y="1504161"/>
                  </a:cubicBezTo>
                  <a:lnTo>
                    <a:pt x="209933" y="1593727"/>
                  </a:lnTo>
                  <a:lnTo>
                    <a:pt x="100581" y="1404322"/>
                  </a:lnTo>
                  <a:lnTo>
                    <a:pt x="326739" y="1191737"/>
                  </a:lnTo>
                  <a:cubicBezTo>
                    <a:pt x="293956" y="1070877"/>
                    <a:pt x="293956" y="943466"/>
                    <a:pt x="326739" y="822607"/>
                  </a:cubicBezTo>
                  <a:lnTo>
                    <a:pt x="100581" y="610021"/>
                  </a:lnTo>
                  <a:lnTo>
                    <a:pt x="209933" y="420616"/>
                  </a:lnTo>
                  <a:lnTo>
                    <a:pt x="507117" y="510182"/>
                  </a:lnTo>
                  <a:cubicBezTo>
                    <a:pt x="595393" y="421361"/>
                    <a:pt x="705734" y="357656"/>
                    <a:pt x="826793" y="325617"/>
                  </a:cubicBezTo>
                  <a:lnTo>
                    <a:pt x="897819" y="23465"/>
                  </a:lnTo>
                  <a:lnTo>
                    <a:pt x="1116524" y="23465"/>
                  </a:lnTo>
                  <a:lnTo>
                    <a:pt x="1187550" y="325617"/>
                  </a:lnTo>
                  <a:cubicBezTo>
                    <a:pt x="1308609" y="357656"/>
                    <a:pt x="1418950" y="421361"/>
                    <a:pt x="1507226" y="51018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3627" tIns="526692" rIns="523627" bIns="526692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Самарское управление </a:t>
              </a:r>
              <a:r>
                <a:rPr lang="ru-RU" kern="1200" dirty="0" err="1" smtClean="0"/>
                <a:t>МОиН</a:t>
              </a:r>
              <a:endParaRPr lang="ru-RU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3661517" y="1628793"/>
              <a:ext cx="2417213" cy="2417213"/>
            </a:xfrm>
            <a:custGeom>
              <a:avLst/>
              <a:gdLst>
                <a:gd name="connsiteX0" fmla="*/ 1476774 w 1973645"/>
                <a:gd name="connsiteY0" fmla="*/ 499874 h 1973645"/>
                <a:gd name="connsiteX1" fmla="*/ 1767953 w 1973645"/>
                <a:gd name="connsiteY1" fmla="*/ 412118 h 1973645"/>
                <a:gd name="connsiteX2" fmla="*/ 1875097 w 1973645"/>
                <a:gd name="connsiteY2" fmla="*/ 597696 h 1973645"/>
                <a:gd name="connsiteX3" fmla="*/ 1653508 w 1973645"/>
                <a:gd name="connsiteY3" fmla="*/ 805986 h 1973645"/>
                <a:gd name="connsiteX4" fmla="*/ 1653508 w 1973645"/>
                <a:gd name="connsiteY4" fmla="*/ 1167659 h 1973645"/>
                <a:gd name="connsiteX5" fmla="*/ 1875097 w 1973645"/>
                <a:gd name="connsiteY5" fmla="*/ 1375949 h 1973645"/>
                <a:gd name="connsiteX6" fmla="*/ 1767953 w 1973645"/>
                <a:gd name="connsiteY6" fmla="*/ 1561527 h 1973645"/>
                <a:gd name="connsiteX7" fmla="*/ 1476774 w 1973645"/>
                <a:gd name="connsiteY7" fmla="*/ 1473771 h 1973645"/>
                <a:gd name="connsiteX8" fmla="*/ 1163556 w 1973645"/>
                <a:gd name="connsiteY8" fmla="*/ 1654607 h 1973645"/>
                <a:gd name="connsiteX9" fmla="*/ 1093966 w 1973645"/>
                <a:gd name="connsiteY9" fmla="*/ 1950654 h 1973645"/>
                <a:gd name="connsiteX10" fmla="*/ 879679 w 1973645"/>
                <a:gd name="connsiteY10" fmla="*/ 1950654 h 1973645"/>
                <a:gd name="connsiteX11" fmla="*/ 810089 w 1973645"/>
                <a:gd name="connsiteY11" fmla="*/ 1654607 h 1973645"/>
                <a:gd name="connsiteX12" fmla="*/ 496871 w 1973645"/>
                <a:gd name="connsiteY12" fmla="*/ 1473771 h 1973645"/>
                <a:gd name="connsiteX13" fmla="*/ 205692 w 1973645"/>
                <a:gd name="connsiteY13" fmla="*/ 1561527 h 1973645"/>
                <a:gd name="connsiteX14" fmla="*/ 98548 w 1973645"/>
                <a:gd name="connsiteY14" fmla="*/ 1375949 h 1973645"/>
                <a:gd name="connsiteX15" fmla="*/ 320137 w 1973645"/>
                <a:gd name="connsiteY15" fmla="*/ 1167659 h 1973645"/>
                <a:gd name="connsiteX16" fmla="*/ 320137 w 1973645"/>
                <a:gd name="connsiteY16" fmla="*/ 805986 h 1973645"/>
                <a:gd name="connsiteX17" fmla="*/ 98548 w 1973645"/>
                <a:gd name="connsiteY17" fmla="*/ 597696 h 1973645"/>
                <a:gd name="connsiteX18" fmla="*/ 205692 w 1973645"/>
                <a:gd name="connsiteY18" fmla="*/ 412118 h 1973645"/>
                <a:gd name="connsiteX19" fmla="*/ 496871 w 1973645"/>
                <a:gd name="connsiteY19" fmla="*/ 499874 h 1973645"/>
                <a:gd name="connsiteX20" fmla="*/ 810089 w 1973645"/>
                <a:gd name="connsiteY20" fmla="*/ 319038 h 1973645"/>
                <a:gd name="connsiteX21" fmla="*/ 879679 w 1973645"/>
                <a:gd name="connsiteY21" fmla="*/ 22991 h 1973645"/>
                <a:gd name="connsiteX22" fmla="*/ 1093966 w 1973645"/>
                <a:gd name="connsiteY22" fmla="*/ 22991 h 1973645"/>
                <a:gd name="connsiteX23" fmla="*/ 1163556 w 1973645"/>
                <a:gd name="connsiteY23" fmla="*/ 319038 h 1973645"/>
                <a:gd name="connsiteX24" fmla="*/ 1476774 w 1973645"/>
                <a:gd name="connsiteY24" fmla="*/ 499874 h 1973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73645" h="1973645">
                  <a:moveTo>
                    <a:pt x="1270331" y="499240"/>
                  </a:moveTo>
                  <a:lnTo>
                    <a:pt x="1481431" y="368495"/>
                  </a:lnTo>
                  <a:lnTo>
                    <a:pt x="1605150" y="492214"/>
                  </a:lnTo>
                  <a:lnTo>
                    <a:pt x="1474405" y="703314"/>
                  </a:lnTo>
                  <a:cubicBezTo>
                    <a:pt x="1524763" y="789920"/>
                    <a:pt x="1551144" y="888375"/>
                    <a:pt x="1550836" y="988557"/>
                  </a:cubicBezTo>
                  <a:lnTo>
                    <a:pt x="1769614" y="1106002"/>
                  </a:lnTo>
                  <a:lnTo>
                    <a:pt x="1724330" y="1275005"/>
                  </a:lnTo>
                  <a:lnTo>
                    <a:pt x="1476139" y="1267328"/>
                  </a:lnTo>
                  <a:cubicBezTo>
                    <a:pt x="1426315" y="1354241"/>
                    <a:pt x="1354241" y="1426315"/>
                    <a:pt x="1267327" y="1476139"/>
                  </a:cubicBezTo>
                  <a:lnTo>
                    <a:pt x="1275005" y="1724330"/>
                  </a:lnTo>
                  <a:lnTo>
                    <a:pt x="1106003" y="1769614"/>
                  </a:lnTo>
                  <a:lnTo>
                    <a:pt x="988557" y="1550835"/>
                  </a:lnTo>
                  <a:cubicBezTo>
                    <a:pt x="888376" y="1551143"/>
                    <a:pt x="789920" y="1524762"/>
                    <a:pt x="703314" y="1474405"/>
                  </a:cubicBezTo>
                  <a:lnTo>
                    <a:pt x="492214" y="1605150"/>
                  </a:lnTo>
                  <a:lnTo>
                    <a:pt x="368495" y="1481431"/>
                  </a:lnTo>
                  <a:lnTo>
                    <a:pt x="499240" y="1270331"/>
                  </a:lnTo>
                  <a:cubicBezTo>
                    <a:pt x="448882" y="1183725"/>
                    <a:pt x="422501" y="1085270"/>
                    <a:pt x="422809" y="985088"/>
                  </a:cubicBezTo>
                  <a:lnTo>
                    <a:pt x="204031" y="867643"/>
                  </a:lnTo>
                  <a:lnTo>
                    <a:pt x="249315" y="698640"/>
                  </a:lnTo>
                  <a:lnTo>
                    <a:pt x="497506" y="706317"/>
                  </a:lnTo>
                  <a:cubicBezTo>
                    <a:pt x="547330" y="619404"/>
                    <a:pt x="619404" y="547330"/>
                    <a:pt x="706318" y="497506"/>
                  </a:cubicBezTo>
                  <a:lnTo>
                    <a:pt x="698640" y="249315"/>
                  </a:lnTo>
                  <a:lnTo>
                    <a:pt x="867642" y="204031"/>
                  </a:lnTo>
                  <a:lnTo>
                    <a:pt x="985088" y="422810"/>
                  </a:lnTo>
                  <a:cubicBezTo>
                    <a:pt x="1085269" y="422502"/>
                    <a:pt x="1183725" y="448883"/>
                    <a:pt x="1270331" y="49924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71172" tIns="671172" rIns="671173" bIns="671173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/>
                <a:t>Департамент образования </a:t>
              </a:r>
              <a:r>
                <a:rPr lang="ru-RU" kern="1200" dirty="0" err="1" smtClean="0"/>
                <a:t>г.о</a:t>
              </a:r>
              <a:r>
                <a:rPr lang="ru-RU" kern="1200" dirty="0" smtClean="0"/>
                <a:t>. Самара</a:t>
              </a:r>
              <a:endParaRPr lang="ru-RU" kern="1200" dirty="0"/>
            </a:p>
          </p:txBody>
        </p:sp>
        <p:sp>
          <p:nvSpPr>
            <p:cNvPr id="9" name="Круговая стрелка 8"/>
            <p:cNvSpPr/>
            <p:nvPr/>
          </p:nvSpPr>
          <p:spPr>
            <a:xfrm>
              <a:off x="3962687" y="3480926"/>
              <a:ext cx="3545244" cy="3545244"/>
            </a:xfrm>
            <a:prstGeom prst="circularArrow">
              <a:avLst>
                <a:gd name="adj1" fmla="val 4687"/>
                <a:gd name="adj2" fmla="val 299029"/>
                <a:gd name="adj3" fmla="val 2533161"/>
                <a:gd name="adj4" fmla="val 15825140"/>
                <a:gd name="adj5" fmla="val 5469"/>
              </a:avLst>
            </a:pr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Shape 9"/>
            <p:cNvSpPr/>
            <p:nvPr/>
          </p:nvSpPr>
          <p:spPr>
            <a:xfrm>
              <a:off x="2198101" y="2800239"/>
              <a:ext cx="2575841" cy="2575841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Круговая стрелка 10"/>
            <p:cNvSpPr/>
            <p:nvPr/>
          </p:nvSpPr>
          <p:spPr>
            <a:xfrm>
              <a:off x="3226550" y="1423944"/>
              <a:ext cx="2777275" cy="2777275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10508221"/>
                <a:gd name="adj5" fmla="val 6981"/>
              </a:avLst>
            </a:pr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3" name="Полилиния 12"/>
          <p:cNvSpPr/>
          <p:nvPr/>
        </p:nvSpPr>
        <p:spPr>
          <a:xfrm>
            <a:off x="5471073" y="-146304"/>
            <a:ext cx="2197695" cy="2075960"/>
          </a:xfrm>
          <a:custGeom>
            <a:avLst/>
            <a:gdLst>
              <a:gd name="connsiteX0" fmla="*/ 1476774 w 1973645"/>
              <a:gd name="connsiteY0" fmla="*/ 499874 h 1973645"/>
              <a:gd name="connsiteX1" fmla="*/ 1767953 w 1973645"/>
              <a:gd name="connsiteY1" fmla="*/ 412118 h 1973645"/>
              <a:gd name="connsiteX2" fmla="*/ 1875097 w 1973645"/>
              <a:gd name="connsiteY2" fmla="*/ 597696 h 1973645"/>
              <a:gd name="connsiteX3" fmla="*/ 1653508 w 1973645"/>
              <a:gd name="connsiteY3" fmla="*/ 805986 h 1973645"/>
              <a:gd name="connsiteX4" fmla="*/ 1653508 w 1973645"/>
              <a:gd name="connsiteY4" fmla="*/ 1167659 h 1973645"/>
              <a:gd name="connsiteX5" fmla="*/ 1875097 w 1973645"/>
              <a:gd name="connsiteY5" fmla="*/ 1375949 h 1973645"/>
              <a:gd name="connsiteX6" fmla="*/ 1767953 w 1973645"/>
              <a:gd name="connsiteY6" fmla="*/ 1561527 h 1973645"/>
              <a:gd name="connsiteX7" fmla="*/ 1476774 w 1973645"/>
              <a:gd name="connsiteY7" fmla="*/ 1473771 h 1973645"/>
              <a:gd name="connsiteX8" fmla="*/ 1163556 w 1973645"/>
              <a:gd name="connsiteY8" fmla="*/ 1654607 h 1973645"/>
              <a:gd name="connsiteX9" fmla="*/ 1093966 w 1973645"/>
              <a:gd name="connsiteY9" fmla="*/ 1950654 h 1973645"/>
              <a:gd name="connsiteX10" fmla="*/ 879679 w 1973645"/>
              <a:gd name="connsiteY10" fmla="*/ 1950654 h 1973645"/>
              <a:gd name="connsiteX11" fmla="*/ 810089 w 1973645"/>
              <a:gd name="connsiteY11" fmla="*/ 1654607 h 1973645"/>
              <a:gd name="connsiteX12" fmla="*/ 496871 w 1973645"/>
              <a:gd name="connsiteY12" fmla="*/ 1473771 h 1973645"/>
              <a:gd name="connsiteX13" fmla="*/ 205692 w 1973645"/>
              <a:gd name="connsiteY13" fmla="*/ 1561527 h 1973645"/>
              <a:gd name="connsiteX14" fmla="*/ 98548 w 1973645"/>
              <a:gd name="connsiteY14" fmla="*/ 1375949 h 1973645"/>
              <a:gd name="connsiteX15" fmla="*/ 320137 w 1973645"/>
              <a:gd name="connsiteY15" fmla="*/ 1167659 h 1973645"/>
              <a:gd name="connsiteX16" fmla="*/ 320137 w 1973645"/>
              <a:gd name="connsiteY16" fmla="*/ 805986 h 1973645"/>
              <a:gd name="connsiteX17" fmla="*/ 98548 w 1973645"/>
              <a:gd name="connsiteY17" fmla="*/ 597696 h 1973645"/>
              <a:gd name="connsiteX18" fmla="*/ 205692 w 1973645"/>
              <a:gd name="connsiteY18" fmla="*/ 412118 h 1973645"/>
              <a:gd name="connsiteX19" fmla="*/ 496871 w 1973645"/>
              <a:gd name="connsiteY19" fmla="*/ 499874 h 1973645"/>
              <a:gd name="connsiteX20" fmla="*/ 810089 w 1973645"/>
              <a:gd name="connsiteY20" fmla="*/ 319038 h 1973645"/>
              <a:gd name="connsiteX21" fmla="*/ 879679 w 1973645"/>
              <a:gd name="connsiteY21" fmla="*/ 22991 h 1973645"/>
              <a:gd name="connsiteX22" fmla="*/ 1093966 w 1973645"/>
              <a:gd name="connsiteY22" fmla="*/ 22991 h 1973645"/>
              <a:gd name="connsiteX23" fmla="*/ 1163556 w 1973645"/>
              <a:gd name="connsiteY23" fmla="*/ 319038 h 1973645"/>
              <a:gd name="connsiteX24" fmla="*/ 1476774 w 1973645"/>
              <a:gd name="connsiteY24" fmla="*/ 499874 h 1973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73645" h="1973645">
                <a:moveTo>
                  <a:pt x="1270331" y="499240"/>
                </a:moveTo>
                <a:lnTo>
                  <a:pt x="1481431" y="368495"/>
                </a:lnTo>
                <a:lnTo>
                  <a:pt x="1605150" y="492214"/>
                </a:lnTo>
                <a:lnTo>
                  <a:pt x="1474405" y="703314"/>
                </a:lnTo>
                <a:cubicBezTo>
                  <a:pt x="1524763" y="789920"/>
                  <a:pt x="1551144" y="888375"/>
                  <a:pt x="1550836" y="988557"/>
                </a:cubicBezTo>
                <a:lnTo>
                  <a:pt x="1769614" y="1106002"/>
                </a:lnTo>
                <a:lnTo>
                  <a:pt x="1724330" y="1275005"/>
                </a:lnTo>
                <a:lnTo>
                  <a:pt x="1476139" y="1267328"/>
                </a:lnTo>
                <a:cubicBezTo>
                  <a:pt x="1426315" y="1354241"/>
                  <a:pt x="1354241" y="1426315"/>
                  <a:pt x="1267327" y="1476139"/>
                </a:cubicBezTo>
                <a:lnTo>
                  <a:pt x="1275005" y="1724330"/>
                </a:lnTo>
                <a:lnTo>
                  <a:pt x="1106003" y="1769614"/>
                </a:lnTo>
                <a:lnTo>
                  <a:pt x="988557" y="1550835"/>
                </a:lnTo>
                <a:cubicBezTo>
                  <a:pt x="888376" y="1551143"/>
                  <a:pt x="789920" y="1524762"/>
                  <a:pt x="703314" y="1474405"/>
                </a:cubicBezTo>
                <a:lnTo>
                  <a:pt x="492214" y="1605150"/>
                </a:lnTo>
                <a:lnTo>
                  <a:pt x="368495" y="1481431"/>
                </a:lnTo>
                <a:lnTo>
                  <a:pt x="499240" y="1270331"/>
                </a:lnTo>
                <a:cubicBezTo>
                  <a:pt x="448882" y="1183725"/>
                  <a:pt x="422501" y="1085270"/>
                  <a:pt x="422809" y="985088"/>
                </a:cubicBezTo>
                <a:lnTo>
                  <a:pt x="204031" y="867643"/>
                </a:lnTo>
                <a:lnTo>
                  <a:pt x="249315" y="698640"/>
                </a:lnTo>
                <a:lnTo>
                  <a:pt x="497506" y="706317"/>
                </a:lnTo>
                <a:cubicBezTo>
                  <a:pt x="547330" y="619404"/>
                  <a:pt x="619404" y="547330"/>
                  <a:pt x="706318" y="497506"/>
                </a:cubicBezTo>
                <a:lnTo>
                  <a:pt x="698640" y="249315"/>
                </a:lnTo>
                <a:lnTo>
                  <a:pt x="867642" y="204031"/>
                </a:lnTo>
                <a:lnTo>
                  <a:pt x="985088" y="422810"/>
                </a:lnTo>
                <a:cubicBezTo>
                  <a:pt x="1085269" y="422502"/>
                  <a:pt x="1183725" y="448883"/>
                  <a:pt x="1270331" y="49924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1172" tIns="671172" rIns="671173" bIns="671173" numCol="1" spcCol="1270" anchor="ctr" anchorCtr="0">
            <a:noAutofit/>
          </a:bodyPr>
          <a:lstStyle/>
          <a:p>
            <a:pPr lvl="0" algn="ctr" defTabSz="577850"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/>
              <a:t>Детские сады и ш</a:t>
            </a:r>
            <a:r>
              <a:rPr lang="ru-RU" sz="1200" kern="1200" dirty="0" smtClean="0"/>
              <a:t>колы 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kern="1200" dirty="0" smtClean="0"/>
              <a:t>г.о. Самара</a:t>
            </a:r>
            <a:endParaRPr lang="ru-RU" sz="1200" kern="1200" dirty="0"/>
          </a:p>
        </p:txBody>
      </p:sp>
    </p:spTree>
    <p:extLst>
      <p:ext uri="{BB962C8B-B14F-4D97-AF65-F5344CB8AC3E}">
        <p14:creationId xmlns:p14="http://schemas.microsoft.com/office/powerpoint/2010/main" val="28879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011" y="609600"/>
            <a:ext cx="9381506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Основные критерии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отбора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организаций-партнеров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883762538"/>
              </p:ext>
            </p:extLst>
          </p:nvPr>
        </p:nvGraphicFramePr>
        <p:xfrm>
          <a:off x="546266" y="2090057"/>
          <a:ext cx="9037122" cy="4251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05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613</TotalTime>
  <Words>495</Words>
  <Application>Microsoft Office PowerPoint</Application>
  <PresentationFormat>Широкоэкранный</PresentationFormat>
  <Paragraphs>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Book Antiqua</vt:lpstr>
      <vt:lpstr>Trebuchet MS</vt:lpstr>
      <vt:lpstr>Wingdings 3</vt:lpstr>
      <vt:lpstr>Грань</vt:lpstr>
      <vt:lpstr>Опыт реализации дуальной подготовки педагогических кадров в системе совместной работы Самарского социально-педагогического колледжа и образовательных организаций Самарской области</vt:lpstr>
      <vt:lpstr>Презентация PowerPoint</vt:lpstr>
      <vt:lpstr>Проект «Внедрение дуальной формы обучения как средства организации эффективного взаимодействия ПОО и работодателей в процессе подготовки высококвалифицированных кадров в ГБПОУ «ССПК»</vt:lpstr>
      <vt:lpstr>ЭТАП ПЛАНИРОВАНИЯ</vt:lpstr>
      <vt:lpstr>Презентация PowerPoint</vt:lpstr>
      <vt:lpstr>ЭТАП ПОДГОТОВКИ</vt:lpstr>
      <vt:lpstr>Презентация PowerPoint</vt:lpstr>
      <vt:lpstr>Презентация PowerPoint</vt:lpstr>
      <vt:lpstr>Основные критерии отбора  организаций-партнеров</vt:lpstr>
      <vt:lpstr>Кафедра реализации дошкольного / начального школьного образования</vt:lpstr>
      <vt:lpstr>Кафедра реализации дошкольного / начального школьного образования</vt:lpstr>
      <vt:lpstr>Распределение учебного времени</vt:lpstr>
      <vt:lpstr>Учебно-методическое сопровождение</vt:lpstr>
      <vt:lpstr>Количество студентов педагогических специальностей,  обучающихся по дуальной форме </vt:lpstr>
      <vt:lpstr>Количество образовательных организаций включенных в дуальную систему подготовки педагогических кадров</vt:lpstr>
      <vt:lpstr>Выявленные проблемы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ОРГАНИЗАЦИИ  ДУАЛЬНОЙ ПОДГОТОВКИ ОБУЧАЮЩИХСЯ  ПО ПЕДАГОГИЧЕСКИМ СПЕЦИАЛЬНОСТЯМ </dc:title>
  <dc:creator>Admin</dc:creator>
  <cp:lastModifiedBy>Admin</cp:lastModifiedBy>
  <cp:revision>55</cp:revision>
  <dcterms:created xsi:type="dcterms:W3CDTF">2017-11-28T08:53:14Z</dcterms:created>
  <dcterms:modified xsi:type="dcterms:W3CDTF">2021-05-28T06:22:13Z</dcterms:modified>
</cp:coreProperties>
</file>