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60" r:id="rId4"/>
    <p:sldId id="261" r:id="rId5"/>
    <p:sldId id="262" r:id="rId6"/>
    <p:sldId id="263" r:id="rId7"/>
    <p:sldId id="257" r:id="rId8"/>
    <p:sldId id="264" r:id="rId9"/>
    <p:sldId id="266" r:id="rId10"/>
    <p:sldId id="268" r:id="rId11"/>
    <p:sldId id="265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9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9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6DF76F-8303-4582-A633-24F9DB08BCC1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543DA22-7829-41C5-BE2A-9DE36CDF223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>
              <a:solidFill>
                <a:schemeClr val="bg1"/>
              </a:solidFill>
            </a:rPr>
            <a:t>ЗНАНИЯ</a:t>
          </a:r>
        </a:p>
      </dgm:t>
    </dgm:pt>
    <dgm:pt modelId="{9F4E5A48-488C-459D-8820-5B942EC387D0}" type="parTrans" cxnId="{2DF396DD-BD0F-4381-B715-7DA9B4C1E473}">
      <dgm:prSet/>
      <dgm:spPr/>
      <dgm:t>
        <a:bodyPr/>
        <a:lstStyle/>
        <a:p>
          <a:endParaRPr lang="ru-RU"/>
        </a:p>
      </dgm:t>
    </dgm:pt>
    <dgm:pt modelId="{02A0D468-2F84-4EDA-8D12-9C19D755DF77}" type="sibTrans" cxnId="{2DF396DD-BD0F-4381-B715-7DA9B4C1E473}">
      <dgm:prSet/>
      <dgm:spPr/>
      <dgm:t>
        <a:bodyPr/>
        <a:lstStyle/>
        <a:p>
          <a:endParaRPr lang="ru-RU"/>
        </a:p>
      </dgm:t>
    </dgm:pt>
    <dgm:pt modelId="{68661EE2-6DFF-4498-A922-58143CFBDC87}">
      <dgm:prSet phldrT="[Текст]" custT="1"/>
      <dgm:spPr>
        <a:solidFill>
          <a:srgbClr val="159B6E"/>
        </a:solidFill>
      </dgm:spPr>
      <dgm:t>
        <a:bodyPr/>
        <a:lstStyle/>
        <a:p>
          <a:r>
            <a:rPr lang="ru-RU" sz="3200" b="1" dirty="0">
              <a:solidFill>
                <a:schemeClr val="bg1"/>
              </a:solidFill>
            </a:rPr>
            <a:t>ОПЫТ ДЕЯТЕЛЬНОСТИ</a:t>
          </a:r>
        </a:p>
      </dgm:t>
    </dgm:pt>
    <dgm:pt modelId="{1CF00468-B095-4100-90F1-9FC4602D74D5}" type="parTrans" cxnId="{72DDD5D2-A88B-4285-9017-F33D9BB56D12}">
      <dgm:prSet/>
      <dgm:spPr/>
      <dgm:t>
        <a:bodyPr/>
        <a:lstStyle/>
        <a:p>
          <a:endParaRPr lang="ru-RU"/>
        </a:p>
      </dgm:t>
    </dgm:pt>
    <dgm:pt modelId="{4F5F270A-959D-461B-9702-1E3111A1F6FC}" type="sibTrans" cxnId="{72DDD5D2-A88B-4285-9017-F33D9BB56D12}">
      <dgm:prSet/>
      <dgm:spPr/>
      <dgm:t>
        <a:bodyPr/>
        <a:lstStyle/>
        <a:p>
          <a:endParaRPr lang="ru-RU"/>
        </a:p>
      </dgm:t>
    </dgm:pt>
    <dgm:pt modelId="{BA005ECC-3A9D-483A-B0B1-F8E3567FD690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3200" b="1" dirty="0">
              <a:solidFill>
                <a:schemeClr val="bg1"/>
              </a:solidFill>
            </a:rPr>
            <a:t>СПОСОБЫ ДЕЯТЕЛЬНОСТИ</a:t>
          </a:r>
        </a:p>
      </dgm:t>
    </dgm:pt>
    <dgm:pt modelId="{C007CCA6-24A2-4C7F-A6A2-C7CF3594148C}" type="parTrans" cxnId="{79AE862A-7E0D-4040-AE0C-EDD13A889778}">
      <dgm:prSet/>
      <dgm:spPr/>
      <dgm:t>
        <a:bodyPr/>
        <a:lstStyle/>
        <a:p>
          <a:endParaRPr lang="ru-RU"/>
        </a:p>
      </dgm:t>
    </dgm:pt>
    <dgm:pt modelId="{274E614E-23ED-4CFA-B679-3AA4FF7E64ED}" type="sibTrans" cxnId="{79AE862A-7E0D-4040-AE0C-EDD13A889778}">
      <dgm:prSet/>
      <dgm:spPr/>
      <dgm:t>
        <a:bodyPr/>
        <a:lstStyle/>
        <a:p>
          <a:endParaRPr lang="ru-RU"/>
        </a:p>
      </dgm:t>
    </dgm:pt>
    <dgm:pt modelId="{565DEC7A-67A3-47D7-BD3B-FF3BF906C630}" type="pres">
      <dgm:prSet presAssocID="{236DF76F-8303-4582-A633-24F9DB08BCC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F5882F8-453E-475B-B110-8F8A9B89EF4E}" type="pres">
      <dgm:prSet presAssocID="{9543DA22-7829-41C5-BE2A-9DE36CDF223A}" presName="Accent1" presStyleCnt="0"/>
      <dgm:spPr/>
    </dgm:pt>
    <dgm:pt modelId="{35659923-DD17-4722-94F9-37E5D2434F14}" type="pres">
      <dgm:prSet presAssocID="{9543DA22-7829-41C5-BE2A-9DE36CDF223A}" presName="Accent" presStyleLbl="node1" presStyleIdx="0" presStyleCnt="3"/>
      <dgm:spPr/>
    </dgm:pt>
    <dgm:pt modelId="{398816C8-E48A-4B6C-908F-0C4C577465BF}" type="pres">
      <dgm:prSet presAssocID="{9543DA22-7829-41C5-BE2A-9DE36CDF223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CF5E10AA-0437-46D9-93CB-436BB32F3051}" type="pres">
      <dgm:prSet presAssocID="{68661EE2-6DFF-4498-A922-58143CFBDC87}" presName="Accent2" presStyleCnt="0"/>
      <dgm:spPr/>
    </dgm:pt>
    <dgm:pt modelId="{7242E02B-914C-497C-823F-16703C9C6DB7}" type="pres">
      <dgm:prSet presAssocID="{68661EE2-6DFF-4498-A922-58143CFBDC87}" presName="Accent" presStyleLbl="node1" presStyleIdx="1" presStyleCnt="3"/>
      <dgm:spPr>
        <a:solidFill>
          <a:srgbClr val="159B6E"/>
        </a:solidFill>
      </dgm:spPr>
    </dgm:pt>
    <dgm:pt modelId="{A0F4AF61-ABE6-4EAE-85C1-0C7F98195CC0}" type="pres">
      <dgm:prSet presAssocID="{68661EE2-6DFF-4498-A922-58143CFBDC87}" presName="Parent2" presStyleLbl="revTx" presStyleIdx="1" presStyleCnt="3" custScaleX="190133">
        <dgm:presLayoutVars>
          <dgm:chMax val="1"/>
          <dgm:chPref val="1"/>
          <dgm:bulletEnabled val="1"/>
        </dgm:presLayoutVars>
      </dgm:prSet>
      <dgm:spPr/>
    </dgm:pt>
    <dgm:pt modelId="{9ACDCBCC-DC7B-4AC7-BC81-EFA94FEED6F7}" type="pres">
      <dgm:prSet presAssocID="{BA005ECC-3A9D-483A-B0B1-F8E3567FD690}" presName="Accent3" presStyleCnt="0"/>
      <dgm:spPr/>
    </dgm:pt>
    <dgm:pt modelId="{DFAC4EF4-ABFC-4B39-92A1-A6AF30909204}" type="pres">
      <dgm:prSet presAssocID="{BA005ECC-3A9D-483A-B0B1-F8E3567FD690}" presName="Accent" presStyleLbl="node1" presStyleIdx="2" presStyleCnt="3"/>
      <dgm:spPr>
        <a:solidFill>
          <a:schemeClr val="accent6">
            <a:lumMod val="75000"/>
          </a:schemeClr>
        </a:solidFill>
      </dgm:spPr>
    </dgm:pt>
    <dgm:pt modelId="{24382E21-B846-4537-9327-290B3BA90C8B}" type="pres">
      <dgm:prSet presAssocID="{BA005ECC-3A9D-483A-B0B1-F8E3567FD690}" presName="Parent3" presStyleLbl="revTx" presStyleIdx="2" presStyleCnt="3" custScaleX="211059">
        <dgm:presLayoutVars>
          <dgm:chMax val="1"/>
          <dgm:chPref val="1"/>
          <dgm:bulletEnabled val="1"/>
        </dgm:presLayoutVars>
      </dgm:prSet>
      <dgm:spPr/>
    </dgm:pt>
  </dgm:ptLst>
  <dgm:cxnLst>
    <dgm:cxn modelId="{79AE862A-7E0D-4040-AE0C-EDD13A889778}" srcId="{236DF76F-8303-4582-A633-24F9DB08BCC1}" destId="{BA005ECC-3A9D-483A-B0B1-F8E3567FD690}" srcOrd="2" destOrd="0" parTransId="{C007CCA6-24A2-4C7F-A6A2-C7CF3594148C}" sibTransId="{274E614E-23ED-4CFA-B679-3AA4FF7E64ED}"/>
    <dgm:cxn modelId="{93F03C3F-6B71-4AB0-A672-FAFF59DCDEAE}" type="presOf" srcId="{BA005ECC-3A9D-483A-B0B1-F8E3567FD690}" destId="{24382E21-B846-4537-9327-290B3BA90C8B}" srcOrd="0" destOrd="0" presId="urn:microsoft.com/office/officeart/2009/layout/CircleArrowProcess"/>
    <dgm:cxn modelId="{408D6C41-BE01-4892-84E3-CE6DE701690A}" type="presOf" srcId="{9543DA22-7829-41C5-BE2A-9DE36CDF223A}" destId="{398816C8-E48A-4B6C-908F-0C4C577465BF}" srcOrd="0" destOrd="0" presId="urn:microsoft.com/office/officeart/2009/layout/CircleArrowProcess"/>
    <dgm:cxn modelId="{72DDD5D2-A88B-4285-9017-F33D9BB56D12}" srcId="{236DF76F-8303-4582-A633-24F9DB08BCC1}" destId="{68661EE2-6DFF-4498-A922-58143CFBDC87}" srcOrd="1" destOrd="0" parTransId="{1CF00468-B095-4100-90F1-9FC4602D74D5}" sibTransId="{4F5F270A-959D-461B-9702-1E3111A1F6FC}"/>
    <dgm:cxn modelId="{2DF396DD-BD0F-4381-B715-7DA9B4C1E473}" srcId="{236DF76F-8303-4582-A633-24F9DB08BCC1}" destId="{9543DA22-7829-41C5-BE2A-9DE36CDF223A}" srcOrd="0" destOrd="0" parTransId="{9F4E5A48-488C-459D-8820-5B942EC387D0}" sibTransId="{02A0D468-2F84-4EDA-8D12-9C19D755DF77}"/>
    <dgm:cxn modelId="{0887EADE-23FB-4274-BD6A-5CB0A0ABF673}" type="presOf" srcId="{68661EE2-6DFF-4498-A922-58143CFBDC87}" destId="{A0F4AF61-ABE6-4EAE-85C1-0C7F98195CC0}" srcOrd="0" destOrd="0" presId="urn:microsoft.com/office/officeart/2009/layout/CircleArrowProcess"/>
    <dgm:cxn modelId="{1D208AFD-1A2C-4B63-9A56-A66217FDB3FA}" type="presOf" srcId="{236DF76F-8303-4582-A633-24F9DB08BCC1}" destId="{565DEC7A-67A3-47D7-BD3B-FF3BF906C630}" srcOrd="0" destOrd="0" presId="urn:microsoft.com/office/officeart/2009/layout/CircleArrowProcess"/>
    <dgm:cxn modelId="{5FD65F95-49F8-43C6-8A82-F322172FE661}" type="presParOf" srcId="{565DEC7A-67A3-47D7-BD3B-FF3BF906C630}" destId="{3F5882F8-453E-475B-B110-8F8A9B89EF4E}" srcOrd="0" destOrd="0" presId="urn:microsoft.com/office/officeart/2009/layout/CircleArrowProcess"/>
    <dgm:cxn modelId="{003EDA2A-88DD-4CA4-8C62-D16C0476E552}" type="presParOf" srcId="{3F5882F8-453E-475B-B110-8F8A9B89EF4E}" destId="{35659923-DD17-4722-94F9-37E5D2434F14}" srcOrd="0" destOrd="0" presId="urn:microsoft.com/office/officeart/2009/layout/CircleArrowProcess"/>
    <dgm:cxn modelId="{DB71CE38-90E0-4D3D-933B-7DE1A15284B6}" type="presParOf" srcId="{565DEC7A-67A3-47D7-BD3B-FF3BF906C630}" destId="{398816C8-E48A-4B6C-908F-0C4C577465BF}" srcOrd="1" destOrd="0" presId="urn:microsoft.com/office/officeart/2009/layout/CircleArrowProcess"/>
    <dgm:cxn modelId="{3B45C60E-F2ED-4D80-B16B-4E1D48B80E3C}" type="presParOf" srcId="{565DEC7A-67A3-47D7-BD3B-FF3BF906C630}" destId="{CF5E10AA-0437-46D9-93CB-436BB32F3051}" srcOrd="2" destOrd="0" presId="urn:microsoft.com/office/officeart/2009/layout/CircleArrowProcess"/>
    <dgm:cxn modelId="{064885D7-8385-4A4A-AF2C-53D3AAD94603}" type="presParOf" srcId="{CF5E10AA-0437-46D9-93CB-436BB32F3051}" destId="{7242E02B-914C-497C-823F-16703C9C6DB7}" srcOrd="0" destOrd="0" presId="urn:microsoft.com/office/officeart/2009/layout/CircleArrowProcess"/>
    <dgm:cxn modelId="{D7EFF5E4-BC7C-4D3E-8880-5C02A1922F02}" type="presParOf" srcId="{565DEC7A-67A3-47D7-BD3B-FF3BF906C630}" destId="{A0F4AF61-ABE6-4EAE-85C1-0C7F98195CC0}" srcOrd="3" destOrd="0" presId="urn:microsoft.com/office/officeart/2009/layout/CircleArrowProcess"/>
    <dgm:cxn modelId="{3107C3F3-6D2D-42C2-8968-48218C4FA57B}" type="presParOf" srcId="{565DEC7A-67A3-47D7-BD3B-FF3BF906C630}" destId="{9ACDCBCC-DC7B-4AC7-BC81-EFA94FEED6F7}" srcOrd="4" destOrd="0" presId="urn:microsoft.com/office/officeart/2009/layout/CircleArrowProcess"/>
    <dgm:cxn modelId="{CB7E7FB0-7D46-40C8-BDB0-3941B7A3636A}" type="presParOf" srcId="{9ACDCBCC-DC7B-4AC7-BC81-EFA94FEED6F7}" destId="{DFAC4EF4-ABFC-4B39-92A1-A6AF30909204}" srcOrd="0" destOrd="0" presId="urn:microsoft.com/office/officeart/2009/layout/CircleArrowProcess"/>
    <dgm:cxn modelId="{21B2989B-FD63-47DA-93AB-FC37FB58FA73}" type="presParOf" srcId="{565DEC7A-67A3-47D7-BD3B-FF3BF906C630}" destId="{24382E21-B846-4537-9327-290B3BA90C8B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DDBAA2-BB63-4B21-A5B1-784E0CD4D7F5}" type="doc">
      <dgm:prSet loTypeId="urn:microsoft.com/office/officeart/2005/8/layout/target3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C5E35BCF-5E24-42F2-A40E-46D2ABA6CC97}">
      <dgm:prSet phldrT="[Текст]"/>
      <dgm:spPr/>
      <dgm:t>
        <a:bodyPr/>
        <a:lstStyle/>
        <a:p>
          <a:r>
            <a:rPr lang="ru-RU" dirty="0"/>
            <a:t>МЕРОПРИЯТИЯ</a:t>
          </a:r>
        </a:p>
      </dgm:t>
    </dgm:pt>
    <dgm:pt modelId="{1E2C9F84-8427-4DEF-B006-F3DB680FAC86}" type="parTrans" cxnId="{E0B7566F-81BA-4BDB-99DB-0E40FFEBAB38}">
      <dgm:prSet/>
      <dgm:spPr/>
      <dgm:t>
        <a:bodyPr/>
        <a:lstStyle/>
        <a:p>
          <a:endParaRPr lang="ru-RU"/>
        </a:p>
      </dgm:t>
    </dgm:pt>
    <dgm:pt modelId="{187EB79B-EB51-43BA-9947-23D59ACAB4D6}" type="sibTrans" cxnId="{E0B7566F-81BA-4BDB-99DB-0E40FFEBAB38}">
      <dgm:prSet/>
      <dgm:spPr/>
      <dgm:t>
        <a:bodyPr/>
        <a:lstStyle/>
        <a:p>
          <a:endParaRPr lang="ru-RU"/>
        </a:p>
      </dgm:t>
    </dgm:pt>
    <dgm:pt modelId="{5F592BA3-794A-4A27-9343-A0CF4FA17B0F}">
      <dgm:prSet phldrT="[Текст]"/>
      <dgm:spPr/>
      <dgm:t>
        <a:bodyPr/>
        <a:lstStyle/>
        <a:p>
          <a:r>
            <a:rPr lang="ru-RU" dirty="0"/>
            <a:t>обязательные и факультативные</a:t>
          </a:r>
        </a:p>
      </dgm:t>
    </dgm:pt>
    <dgm:pt modelId="{358FFDEA-1019-4B68-B9E3-7816F0F77FC8}" type="parTrans" cxnId="{B2A80753-B802-4690-B17D-CFBFEB72C8FB}">
      <dgm:prSet/>
      <dgm:spPr/>
      <dgm:t>
        <a:bodyPr/>
        <a:lstStyle/>
        <a:p>
          <a:endParaRPr lang="ru-RU"/>
        </a:p>
      </dgm:t>
    </dgm:pt>
    <dgm:pt modelId="{241DDC18-CD00-4FD7-B398-08E3D1E569DC}" type="sibTrans" cxnId="{B2A80753-B802-4690-B17D-CFBFEB72C8FB}">
      <dgm:prSet/>
      <dgm:spPr/>
      <dgm:t>
        <a:bodyPr/>
        <a:lstStyle/>
        <a:p>
          <a:endParaRPr lang="ru-RU"/>
        </a:p>
      </dgm:t>
    </dgm:pt>
    <dgm:pt modelId="{657B84C4-9800-4F33-AA27-12200AD53D46}">
      <dgm:prSet phldrT="[Текст]"/>
      <dgm:spPr/>
      <dgm:t>
        <a:bodyPr/>
        <a:lstStyle/>
        <a:p>
          <a:r>
            <a:rPr lang="ru-RU" dirty="0"/>
            <a:t>частота проведения</a:t>
          </a:r>
        </a:p>
      </dgm:t>
    </dgm:pt>
    <dgm:pt modelId="{DDBD7529-2F55-4B42-A414-49002BCF47D3}" type="parTrans" cxnId="{E7AA6539-5B60-4AE6-B81F-DF5F1798DDB8}">
      <dgm:prSet/>
      <dgm:spPr/>
      <dgm:t>
        <a:bodyPr/>
        <a:lstStyle/>
        <a:p>
          <a:endParaRPr lang="ru-RU"/>
        </a:p>
      </dgm:t>
    </dgm:pt>
    <dgm:pt modelId="{39FD8366-B9E1-4C74-B6CD-D04B599E07FA}" type="sibTrans" cxnId="{E7AA6539-5B60-4AE6-B81F-DF5F1798DDB8}">
      <dgm:prSet/>
      <dgm:spPr/>
      <dgm:t>
        <a:bodyPr/>
        <a:lstStyle/>
        <a:p>
          <a:endParaRPr lang="ru-RU"/>
        </a:p>
      </dgm:t>
    </dgm:pt>
    <dgm:pt modelId="{25085087-F1C4-4633-BA4E-CC84B56FE073}">
      <dgm:prSet phldrT="[Текст]"/>
      <dgm:spPr/>
      <dgm:t>
        <a:bodyPr/>
        <a:lstStyle/>
        <a:p>
          <a:r>
            <a:rPr lang="ru-RU" dirty="0"/>
            <a:t>ОРГАНИЗАЦИЯ ВЫБОРА И РЕФЛЕКСИИ</a:t>
          </a:r>
        </a:p>
      </dgm:t>
    </dgm:pt>
    <dgm:pt modelId="{CD1473E8-6780-4E36-8946-A21E7143CC51}" type="parTrans" cxnId="{EE028E10-36CA-47DD-A9B4-8BD2366BC690}">
      <dgm:prSet/>
      <dgm:spPr/>
      <dgm:t>
        <a:bodyPr/>
        <a:lstStyle/>
        <a:p>
          <a:endParaRPr lang="ru-RU"/>
        </a:p>
      </dgm:t>
    </dgm:pt>
    <dgm:pt modelId="{60EFA364-773C-475D-A3BC-60206FA68F20}" type="sibTrans" cxnId="{EE028E10-36CA-47DD-A9B4-8BD2366BC690}">
      <dgm:prSet/>
      <dgm:spPr/>
      <dgm:t>
        <a:bodyPr/>
        <a:lstStyle/>
        <a:p>
          <a:endParaRPr lang="ru-RU"/>
        </a:p>
      </dgm:t>
    </dgm:pt>
    <dgm:pt modelId="{47EF2B89-063B-476A-8065-6BF78B96D457}">
      <dgm:prSet phldrT="[Текст]"/>
      <dgm:spPr/>
      <dgm:t>
        <a:bodyPr/>
        <a:lstStyle/>
        <a:p>
          <a:r>
            <a:rPr lang="ru-RU" dirty="0"/>
            <a:t>групповая работа</a:t>
          </a:r>
        </a:p>
      </dgm:t>
    </dgm:pt>
    <dgm:pt modelId="{A8AB92EA-DB81-45E6-9A3D-39030DD861A9}" type="parTrans" cxnId="{AA618756-9C5A-47F2-8555-7878C1F370C7}">
      <dgm:prSet/>
      <dgm:spPr/>
      <dgm:t>
        <a:bodyPr/>
        <a:lstStyle/>
        <a:p>
          <a:endParaRPr lang="ru-RU"/>
        </a:p>
      </dgm:t>
    </dgm:pt>
    <dgm:pt modelId="{442CCC8B-F6BF-4F23-9AED-404CA77AAD45}" type="sibTrans" cxnId="{AA618756-9C5A-47F2-8555-7878C1F370C7}">
      <dgm:prSet/>
      <dgm:spPr/>
      <dgm:t>
        <a:bodyPr/>
        <a:lstStyle/>
        <a:p>
          <a:endParaRPr lang="ru-RU"/>
        </a:p>
      </dgm:t>
    </dgm:pt>
    <dgm:pt modelId="{B6645FB4-0C50-4A5C-B2FC-74564FFBD08D}">
      <dgm:prSet phldrT="[Текст]"/>
      <dgm:spPr/>
      <dgm:t>
        <a:bodyPr/>
        <a:lstStyle/>
        <a:p>
          <a:r>
            <a:rPr lang="ru-RU" dirty="0"/>
            <a:t>работа с портфолио</a:t>
          </a:r>
        </a:p>
      </dgm:t>
    </dgm:pt>
    <dgm:pt modelId="{1DFC312B-70BB-426A-8658-F07FA70F83BE}" type="parTrans" cxnId="{038DF07B-F04F-4232-902F-ADB74DFE3D0C}">
      <dgm:prSet/>
      <dgm:spPr/>
      <dgm:t>
        <a:bodyPr/>
        <a:lstStyle/>
        <a:p>
          <a:endParaRPr lang="ru-RU"/>
        </a:p>
      </dgm:t>
    </dgm:pt>
    <dgm:pt modelId="{B3AA5B68-5CE9-41C7-9AFA-9552496E8DB3}" type="sibTrans" cxnId="{038DF07B-F04F-4232-902F-ADB74DFE3D0C}">
      <dgm:prSet/>
      <dgm:spPr/>
      <dgm:t>
        <a:bodyPr/>
        <a:lstStyle/>
        <a:p>
          <a:endParaRPr lang="ru-RU"/>
        </a:p>
      </dgm:t>
    </dgm:pt>
    <dgm:pt modelId="{3CC8C25C-35C4-43B8-B898-556430251DB4}">
      <dgm:prSet phldrT="[Текст]"/>
      <dgm:spPr/>
      <dgm:t>
        <a:bodyPr/>
        <a:lstStyle/>
        <a:p>
          <a:r>
            <a:rPr lang="ru-RU" dirty="0"/>
            <a:t>АНАЛИЗ РЕЗУЛЬТАТОВ И ОТЧЕТНОСТЬ</a:t>
          </a:r>
        </a:p>
      </dgm:t>
    </dgm:pt>
    <dgm:pt modelId="{82789C77-3D0A-4AE1-9877-7725FEA94468}" type="parTrans" cxnId="{A2613EBB-6ACB-4863-B9EE-A0BFB9E0113A}">
      <dgm:prSet/>
      <dgm:spPr/>
      <dgm:t>
        <a:bodyPr/>
        <a:lstStyle/>
        <a:p>
          <a:endParaRPr lang="ru-RU"/>
        </a:p>
      </dgm:t>
    </dgm:pt>
    <dgm:pt modelId="{69EDC604-4C8E-4129-8C5E-EC418BD3407F}" type="sibTrans" cxnId="{A2613EBB-6ACB-4863-B9EE-A0BFB9E0113A}">
      <dgm:prSet/>
      <dgm:spPr/>
      <dgm:t>
        <a:bodyPr/>
        <a:lstStyle/>
        <a:p>
          <a:endParaRPr lang="ru-RU"/>
        </a:p>
      </dgm:t>
    </dgm:pt>
    <dgm:pt modelId="{DF9C3084-26CA-4E2E-983E-2BB78E481905}">
      <dgm:prSet phldrT="[Текст]"/>
      <dgm:spPr/>
      <dgm:t>
        <a:bodyPr/>
        <a:lstStyle/>
        <a:p>
          <a:r>
            <a:rPr lang="ru-RU" dirty="0"/>
            <a:t>фиксация достижения учеником личностных результатов</a:t>
          </a:r>
        </a:p>
      </dgm:t>
    </dgm:pt>
    <dgm:pt modelId="{3D40660B-0644-4B16-9598-F23FF97BECAE}" type="parTrans" cxnId="{25E2140E-0625-45F2-90F6-DF65CA0A8779}">
      <dgm:prSet/>
      <dgm:spPr/>
      <dgm:t>
        <a:bodyPr/>
        <a:lstStyle/>
        <a:p>
          <a:endParaRPr lang="ru-RU"/>
        </a:p>
      </dgm:t>
    </dgm:pt>
    <dgm:pt modelId="{AACE1184-96CC-4128-861F-D95FE75132AB}" type="sibTrans" cxnId="{25E2140E-0625-45F2-90F6-DF65CA0A8779}">
      <dgm:prSet/>
      <dgm:spPr/>
      <dgm:t>
        <a:bodyPr/>
        <a:lstStyle/>
        <a:p>
          <a:endParaRPr lang="ru-RU"/>
        </a:p>
      </dgm:t>
    </dgm:pt>
    <dgm:pt modelId="{9D2564FE-50DA-4D4A-8552-3CCECBC03C77}">
      <dgm:prSet phldrT="[Текст]"/>
      <dgm:spPr/>
      <dgm:t>
        <a:bodyPr/>
        <a:lstStyle/>
        <a:p>
          <a:r>
            <a:rPr lang="ru-RU" dirty="0"/>
            <a:t>неперсонифицированный отчет</a:t>
          </a:r>
        </a:p>
      </dgm:t>
    </dgm:pt>
    <dgm:pt modelId="{10A734F8-5AB3-4FCD-9BFD-37993C643133}" type="parTrans" cxnId="{88238C1D-8F71-45B5-881E-23774648AAEC}">
      <dgm:prSet/>
      <dgm:spPr/>
      <dgm:t>
        <a:bodyPr/>
        <a:lstStyle/>
        <a:p>
          <a:endParaRPr lang="ru-RU"/>
        </a:p>
      </dgm:t>
    </dgm:pt>
    <dgm:pt modelId="{7AE0A913-7088-46BC-8D15-74C3600A2F65}" type="sibTrans" cxnId="{88238C1D-8F71-45B5-881E-23774648AAEC}">
      <dgm:prSet/>
      <dgm:spPr/>
      <dgm:t>
        <a:bodyPr/>
        <a:lstStyle/>
        <a:p>
          <a:endParaRPr lang="ru-RU"/>
        </a:p>
      </dgm:t>
    </dgm:pt>
    <dgm:pt modelId="{3424BDF2-FC2C-44CF-903C-E2F2459F8D49}" type="pres">
      <dgm:prSet presAssocID="{FEDDBAA2-BB63-4B21-A5B1-784E0CD4D7F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55137E7-5A48-422A-B44B-0DB90B485471}" type="pres">
      <dgm:prSet presAssocID="{C5E35BCF-5E24-42F2-A40E-46D2ABA6CC97}" presName="circle1" presStyleLbl="node1" presStyleIdx="0" presStyleCnt="3"/>
      <dgm:spPr/>
    </dgm:pt>
    <dgm:pt modelId="{D3BD74CF-A01A-4DD7-A6E7-F781F862533D}" type="pres">
      <dgm:prSet presAssocID="{C5E35BCF-5E24-42F2-A40E-46D2ABA6CC97}" presName="space" presStyleCnt="0"/>
      <dgm:spPr/>
    </dgm:pt>
    <dgm:pt modelId="{44DF6580-6B09-4DC0-96D4-793FAA932963}" type="pres">
      <dgm:prSet presAssocID="{C5E35BCF-5E24-42F2-A40E-46D2ABA6CC97}" presName="rect1" presStyleLbl="alignAcc1" presStyleIdx="0" presStyleCnt="3"/>
      <dgm:spPr/>
    </dgm:pt>
    <dgm:pt modelId="{837F6D68-9A4F-4B71-A217-8D35880EDB38}" type="pres">
      <dgm:prSet presAssocID="{25085087-F1C4-4633-BA4E-CC84B56FE073}" presName="vertSpace2" presStyleLbl="node1" presStyleIdx="0" presStyleCnt="3"/>
      <dgm:spPr/>
    </dgm:pt>
    <dgm:pt modelId="{476F451F-805D-4C27-85F4-078C3D1E00BC}" type="pres">
      <dgm:prSet presAssocID="{25085087-F1C4-4633-BA4E-CC84B56FE073}" presName="circle2" presStyleLbl="node1" presStyleIdx="1" presStyleCnt="3"/>
      <dgm:spPr/>
    </dgm:pt>
    <dgm:pt modelId="{8EDF2AEF-05CA-4762-A722-825CD14DDA5D}" type="pres">
      <dgm:prSet presAssocID="{25085087-F1C4-4633-BA4E-CC84B56FE073}" presName="rect2" presStyleLbl="alignAcc1" presStyleIdx="1" presStyleCnt="3"/>
      <dgm:spPr/>
    </dgm:pt>
    <dgm:pt modelId="{B13F92D4-31FC-45AA-ABBC-10FCD492E6B7}" type="pres">
      <dgm:prSet presAssocID="{3CC8C25C-35C4-43B8-B898-556430251DB4}" presName="vertSpace3" presStyleLbl="node1" presStyleIdx="1" presStyleCnt="3"/>
      <dgm:spPr/>
    </dgm:pt>
    <dgm:pt modelId="{5656AFD1-943B-4FEC-8D3D-E6FE9AE566DF}" type="pres">
      <dgm:prSet presAssocID="{3CC8C25C-35C4-43B8-B898-556430251DB4}" presName="circle3" presStyleLbl="node1" presStyleIdx="2" presStyleCnt="3"/>
      <dgm:spPr/>
    </dgm:pt>
    <dgm:pt modelId="{13A376FE-BE19-453D-BF1F-1BECE319906B}" type="pres">
      <dgm:prSet presAssocID="{3CC8C25C-35C4-43B8-B898-556430251DB4}" presName="rect3" presStyleLbl="alignAcc1" presStyleIdx="2" presStyleCnt="3"/>
      <dgm:spPr/>
    </dgm:pt>
    <dgm:pt modelId="{CA2CA6F3-7F86-445A-9076-B1DDFF7D2914}" type="pres">
      <dgm:prSet presAssocID="{C5E35BCF-5E24-42F2-A40E-46D2ABA6CC97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32B1389A-E5A1-4350-BDB0-E04D2D7869E4}" type="pres">
      <dgm:prSet presAssocID="{C5E35BCF-5E24-42F2-A40E-46D2ABA6CC97}" presName="rect1ChTx" presStyleLbl="alignAcc1" presStyleIdx="2" presStyleCnt="3">
        <dgm:presLayoutVars>
          <dgm:bulletEnabled val="1"/>
        </dgm:presLayoutVars>
      </dgm:prSet>
      <dgm:spPr/>
    </dgm:pt>
    <dgm:pt modelId="{D9C97BFC-5E6A-4F77-BABD-3072347753FD}" type="pres">
      <dgm:prSet presAssocID="{25085087-F1C4-4633-BA4E-CC84B56FE073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4B2A4580-21D8-4974-B551-AA9A01A87A32}" type="pres">
      <dgm:prSet presAssocID="{25085087-F1C4-4633-BA4E-CC84B56FE073}" presName="rect2ChTx" presStyleLbl="alignAcc1" presStyleIdx="2" presStyleCnt="3">
        <dgm:presLayoutVars>
          <dgm:bulletEnabled val="1"/>
        </dgm:presLayoutVars>
      </dgm:prSet>
      <dgm:spPr/>
    </dgm:pt>
    <dgm:pt modelId="{5563656B-534D-4489-9EC1-6D8A56CB8F77}" type="pres">
      <dgm:prSet presAssocID="{3CC8C25C-35C4-43B8-B898-556430251DB4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78556F52-E65E-4905-B251-7F02CB4F26CE}" type="pres">
      <dgm:prSet presAssocID="{3CC8C25C-35C4-43B8-B898-556430251DB4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73501305-AAB3-48FA-B207-582F45C47B87}" type="presOf" srcId="{25085087-F1C4-4633-BA4E-CC84B56FE073}" destId="{D9C97BFC-5E6A-4F77-BABD-3072347753FD}" srcOrd="1" destOrd="0" presId="urn:microsoft.com/office/officeart/2005/8/layout/target3"/>
    <dgm:cxn modelId="{25E2140E-0625-45F2-90F6-DF65CA0A8779}" srcId="{3CC8C25C-35C4-43B8-B898-556430251DB4}" destId="{DF9C3084-26CA-4E2E-983E-2BB78E481905}" srcOrd="0" destOrd="0" parTransId="{3D40660B-0644-4B16-9598-F23FF97BECAE}" sibTransId="{AACE1184-96CC-4128-861F-D95FE75132AB}"/>
    <dgm:cxn modelId="{EE028E10-36CA-47DD-A9B4-8BD2366BC690}" srcId="{FEDDBAA2-BB63-4B21-A5B1-784E0CD4D7F5}" destId="{25085087-F1C4-4633-BA4E-CC84B56FE073}" srcOrd="1" destOrd="0" parTransId="{CD1473E8-6780-4E36-8946-A21E7143CC51}" sibTransId="{60EFA364-773C-475D-A3BC-60206FA68F20}"/>
    <dgm:cxn modelId="{88238C1D-8F71-45B5-881E-23774648AAEC}" srcId="{3CC8C25C-35C4-43B8-B898-556430251DB4}" destId="{9D2564FE-50DA-4D4A-8552-3CCECBC03C77}" srcOrd="1" destOrd="0" parTransId="{10A734F8-5AB3-4FCD-9BFD-37993C643133}" sibTransId="{7AE0A913-7088-46BC-8D15-74C3600A2F65}"/>
    <dgm:cxn modelId="{E7AA6539-5B60-4AE6-B81F-DF5F1798DDB8}" srcId="{C5E35BCF-5E24-42F2-A40E-46D2ABA6CC97}" destId="{657B84C4-9800-4F33-AA27-12200AD53D46}" srcOrd="1" destOrd="0" parTransId="{DDBD7529-2F55-4B42-A414-49002BCF47D3}" sibTransId="{39FD8366-B9E1-4C74-B6CD-D04B599E07FA}"/>
    <dgm:cxn modelId="{F7282D48-FE56-4ADE-8B53-B8FF880307EE}" type="presOf" srcId="{3CC8C25C-35C4-43B8-B898-556430251DB4}" destId="{13A376FE-BE19-453D-BF1F-1BECE319906B}" srcOrd="0" destOrd="0" presId="urn:microsoft.com/office/officeart/2005/8/layout/target3"/>
    <dgm:cxn modelId="{7C987548-602A-4DB1-88DA-05A13E64B5B3}" type="presOf" srcId="{5F592BA3-794A-4A27-9343-A0CF4FA17B0F}" destId="{32B1389A-E5A1-4350-BDB0-E04D2D7869E4}" srcOrd="0" destOrd="0" presId="urn:microsoft.com/office/officeart/2005/8/layout/target3"/>
    <dgm:cxn modelId="{ADC0976A-8C0C-408F-B706-4A1BE9CADC6E}" type="presOf" srcId="{DF9C3084-26CA-4E2E-983E-2BB78E481905}" destId="{78556F52-E65E-4905-B251-7F02CB4F26CE}" srcOrd="0" destOrd="0" presId="urn:microsoft.com/office/officeart/2005/8/layout/target3"/>
    <dgm:cxn modelId="{C17AA14E-D942-4585-919B-EE5FAE4DBBCF}" type="presOf" srcId="{25085087-F1C4-4633-BA4E-CC84B56FE073}" destId="{8EDF2AEF-05CA-4762-A722-825CD14DDA5D}" srcOrd="0" destOrd="0" presId="urn:microsoft.com/office/officeart/2005/8/layout/target3"/>
    <dgm:cxn modelId="{E0B7566F-81BA-4BDB-99DB-0E40FFEBAB38}" srcId="{FEDDBAA2-BB63-4B21-A5B1-784E0CD4D7F5}" destId="{C5E35BCF-5E24-42F2-A40E-46D2ABA6CC97}" srcOrd="0" destOrd="0" parTransId="{1E2C9F84-8427-4DEF-B006-F3DB680FAC86}" sibTransId="{187EB79B-EB51-43BA-9947-23D59ACAB4D6}"/>
    <dgm:cxn modelId="{B2A80753-B802-4690-B17D-CFBFEB72C8FB}" srcId="{C5E35BCF-5E24-42F2-A40E-46D2ABA6CC97}" destId="{5F592BA3-794A-4A27-9343-A0CF4FA17B0F}" srcOrd="0" destOrd="0" parTransId="{358FFDEA-1019-4B68-B9E3-7816F0F77FC8}" sibTransId="{241DDC18-CD00-4FD7-B398-08E3D1E569DC}"/>
    <dgm:cxn modelId="{C0A33754-58A5-4F69-84F2-4FAD1F2AC913}" type="presOf" srcId="{B6645FB4-0C50-4A5C-B2FC-74564FFBD08D}" destId="{4B2A4580-21D8-4974-B551-AA9A01A87A32}" srcOrd="0" destOrd="1" presId="urn:microsoft.com/office/officeart/2005/8/layout/target3"/>
    <dgm:cxn modelId="{AA618756-9C5A-47F2-8555-7878C1F370C7}" srcId="{25085087-F1C4-4633-BA4E-CC84B56FE073}" destId="{47EF2B89-063B-476A-8065-6BF78B96D457}" srcOrd="0" destOrd="0" parTransId="{A8AB92EA-DB81-45E6-9A3D-39030DD861A9}" sibTransId="{442CCC8B-F6BF-4F23-9AED-404CA77AAD45}"/>
    <dgm:cxn modelId="{41439F58-C1A0-4CA5-AD88-05382BF3A0B5}" type="presOf" srcId="{C5E35BCF-5E24-42F2-A40E-46D2ABA6CC97}" destId="{CA2CA6F3-7F86-445A-9076-B1DDFF7D2914}" srcOrd="1" destOrd="0" presId="urn:microsoft.com/office/officeart/2005/8/layout/target3"/>
    <dgm:cxn modelId="{038DF07B-F04F-4232-902F-ADB74DFE3D0C}" srcId="{25085087-F1C4-4633-BA4E-CC84B56FE073}" destId="{B6645FB4-0C50-4A5C-B2FC-74564FFBD08D}" srcOrd="1" destOrd="0" parTransId="{1DFC312B-70BB-426A-8658-F07FA70F83BE}" sibTransId="{B3AA5B68-5CE9-41C7-9AFA-9552496E8DB3}"/>
    <dgm:cxn modelId="{EAFDBD98-79CC-42FB-B536-ADF8F0645C89}" type="presOf" srcId="{3CC8C25C-35C4-43B8-B898-556430251DB4}" destId="{5563656B-534D-4489-9EC1-6D8A56CB8F77}" srcOrd="1" destOrd="0" presId="urn:microsoft.com/office/officeart/2005/8/layout/target3"/>
    <dgm:cxn modelId="{56E1C8A7-BC74-4DF4-AAA9-66BB6ECFDD3C}" type="presOf" srcId="{9D2564FE-50DA-4D4A-8552-3CCECBC03C77}" destId="{78556F52-E65E-4905-B251-7F02CB4F26CE}" srcOrd="0" destOrd="1" presId="urn:microsoft.com/office/officeart/2005/8/layout/target3"/>
    <dgm:cxn modelId="{052954B6-B3D1-4BEE-AD45-FBD57156B280}" type="presOf" srcId="{47EF2B89-063B-476A-8065-6BF78B96D457}" destId="{4B2A4580-21D8-4974-B551-AA9A01A87A32}" srcOrd="0" destOrd="0" presId="urn:microsoft.com/office/officeart/2005/8/layout/target3"/>
    <dgm:cxn modelId="{A2613EBB-6ACB-4863-B9EE-A0BFB9E0113A}" srcId="{FEDDBAA2-BB63-4B21-A5B1-784E0CD4D7F5}" destId="{3CC8C25C-35C4-43B8-B898-556430251DB4}" srcOrd="2" destOrd="0" parTransId="{82789C77-3D0A-4AE1-9877-7725FEA94468}" sibTransId="{69EDC604-4C8E-4129-8C5E-EC418BD3407F}"/>
    <dgm:cxn modelId="{811213D0-0E3B-43E1-8D34-203FCB29E574}" type="presOf" srcId="{657B84C4-9800-4F33-AA27-12200AD53D46}" destId="{32B1389A-E5A1-4350-BDB0-E04D2D7869E4}" srcOrd="0" destOrd="1" presId="urn:microsoft.com/office/officeart/2005/8/layout/target3"/>
    <dgm:cxn modelId="{FBDDA4DC-9166-4061-A076-8E0972D294F4}" type="presOf" srcId="{C5E35BCF-5E24-42F2-A40E-46D2ABA6CC97}" destId="{44DF6580-6B09-4DC0-96D4-793FAA932963}" srcOrd="0" destOrd="0" presId="urn:microsoft.com/office/officeart/2005/8/layout/target3"/>
    <dgm:cxn modelId="{E26FB5DE-99EE-48EE-B5F2-C88613D9BC69}" type="presOf" srcId="{FEDDBAA2-BB63-4B21-A5B1-784E0CD4D7F5}" destId="{3424BDF2-FC2C-44CF-903C-E2F2459F8D49}" srcOrd="0" destOrd="0" presId="urn:microsoft.com/office/officeart/2005/8/layout/target3"/>
    <dgm:cxn modelId="{08940819-C7E4-4A74-9C83-B0B2D944C669}" type="presParOf" srcId="{3424BDF2-FC2C-44CF-903C-E2F2459F8D49}" destId="{755137E7-5A48-422A-B44B-0DB90B485471}" srcOrd="0" destOrd="0" presId="urn:microsoft.com/office/officeart/2005/8/layout/target3"/>
    <dgm:cxn modelId="{5BC9EBA4-20A3-4642-B247-0134608F416B}" type="presParOf" srcId="{3424BDF2-FC2C-44CF-903C-E2F2459F8D49}" destId="{D3BD74CF-A01A-4DD7-A6E7-F781F862533D}" srcOrd="1" destOrd="0" presId="urn:microsoft.com/office/officeart/2005/8/layout/target3"/>
    <dgm:cxn modelId="{19C28C7C-31EE-4918-B411-29B694899B18}" type="presParOf" srcId="{3424BDF2-FC2C-44CF-903C-E2F2459F8D49}" destId="{44DF6580-6B09-4DC0-96D4-793FAA932963}" srcOrd="2" destOrd="0" presId="urn:microsoft.com/office/officeart/2005/8/layout/target3"/>
    <dgm:cxn modelId="{8EA65AF0-B9BA-4A38-A6AC-F6AD84197EEF}" type="presParOf" srcId="{3424BDF2-FC2C-44CF-903C-E2F2459F8D49}" destId="{837F6D68-9A4F-4B71-A217-8D35880EDB38}" srcOrd="3" destOrd="0" presId="urn:microsoft.com/office/officeart/2005/8/layout/target3"/>
    <dgm:cxn modelId="{D5930A60-DCA2-45AB-A208-407BC962D2A1}" type="presParOf" srcId="{3424BDF2-FC2C-44CF-903C-E2F2459F8D49}" destId="{476F451F-805D-4C27-85F4-078C3D1E00BC}" srcOrd="4" destOrd="0" presId="urn:microsoft.com/office/officeart/2005/8/layout/target3"/>
    <dgm:cxn modelId="{FC5E3115-8A69-4017-8F0D-DE79CFBA9175}" type="presParOf" srcId="{3424BDF2-FC2C-44CF-903C-E2F2459F8D49}" destId="{8EDF2AEF-05CA-4762-A722-825CD14DDA5D}" srcOrd="5" destOrd="0" presId="urn:microsoft.com/office/officeart/2005/8/layout/target3"/>
    <dgm:cxn modelId="{FEA193D3-160B-4AA2-A92F-D7D8C92B7D5E}" type="presParOf" srcId="{3424BDF2-FC2C-44CF-903C-E2F2459F8D49}" destId="{B13F92D4-31FC-45AA-ABBC-10FCD492E6B7}" srcOrd="6" destOrd="0" presId="urn:microsoft.com/office/officeart/2005/8/layout/target3"/>
    <dgm:cxn modelId="{E80C67E0-C89E-4A4E-954A-5301E635F344}" type="presParOf" srcId="{3424BDF2-FC2C-44CF-903C-E2F2459F8D49}" destId="{5656AFD1-943B-4FEC-8D3D-E6FE9AE566DF}" srcOrd="7" destOrd="0" presId="urn:microsoft.com/office/officeart/2005/8/layout/target3"/>
    <dgm:cxn modelId="{6D46C265-CF06-4E92-86F9-C3DADB9BA88B}" type="presParOf" srcId="{3424BDF2-FC2C-44CF-903C-E2F2459F8D49}" destId="{13A376FE-BE19-453D-BF1F-1BECE319906B}" srcOrd="8" destOrd="0" presId="urn:microsoft.com/office/officeart/2005/8/layout/target3"/>
    <dgm:cxn modelId="{2F0FD514-AD00-4FD8-9A04-042EA0467147}" type="presParOf" srcId="{3424BDF2-FC2C-44CF-903C-E2F2459F8D49}" destId="{CA2CA6F3-7F86-445A-9076-B1DDFF7D2914}" srcOrd="9" destOrd="0" presId="urn:microsoft.com/office/officeart/2005/8/layout/target3"/>
    <dgm:cxn modelId="{6043B266-F7E1-4A20-A4C6-3EB7DF8D617E}" type="presParOf" srcId="{3424BDF2-FC2C-44CF-903C-E2F2459F8D49}" destId="{32B1389A-E5A1-4350-BDB0-E04D2D7869E4}" srcOrd="10" destOrd="0" presId="urn:microsoft.com/office/officeart/2005/8/layout/target3"/>
    <dgm:cxn modelId="{A362F7F6-28FE-4C33-8148-C28E8DFF3DC4}" type="presParOf" srcId="{3424BDF2-FC2C-44CF-903C-E2F2459F8D49}" destId="{D9C97BFC-5E6A-4F77-BABD-3072347753FD}" srcOrd="11" destOrd="0" presId="urn:microsoft.com/office/officeart/2005/8/layout/target3"/>
    <dgm:cxn modelId="{00C6B549-E1B9-437E-B819-08B5A2BC5961}" type="presParOf" srcId="{3424BDF2-FC2C-44CF-903C-E2F2459F8D49}" destId="{4B2A4580-21D8-4974-B551-AA9A01A87A32}" srcOrd="12" destOrd="0" presId="urn:microsoft.com/office/officeart/2005/8/layout/target3"/>
    <dgm:cxn modelId="{54DE8F95-DE07-498F-986E-E02FC2BFF134}" type="presParOf" srcId="{3424BDF2-FC2C-44CF-903C-E2F2459F8D49}" destId="{5563656B-534D-4489-9EC1-6D8A56CB8F77}" srcOrd="13" destOrd="0" presId="urn:microsoft.com/office/officeart/2005/8/layout/target3"/>
    <dgm:cxn modelId="{94BD5D59-2831-48EC-8A8C-BC77DA9D4CA5}" type="presParOf" srcId="{3424BDF2-FC2C-44CF-903C-E2F2459F8D49}" destId="{78556F52-E65E-4905-B251-7F02CB4F26C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1D0964-9863-434C-9E6B-A0F18CF578DA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5663F7A-6248-4700-B84A-1F8AE471F856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dirty="0"/>
            <a:t>БАЗОВЫЙ УРОВЕНЬ</a:t>
          </a:r>
        </a:p>
      </dgm:t>
    </dgm:pt>
    <dgm:pt modelId="{598D2D33-2CEE-4EF4-8752-3981F8B65515}" type="parTrans" cxnId="{FD799227-307B-4657-933C-4DC7FD673B49}">
      <dgm:prSet/>
      <dgm:spPr/>
      <dgm:t>
        <a:bodyPr/>
        <a:lstStyle/>
        <a:p>
          <a:endParaRPr lang="ru-RU"/>
        </a:p>
      </dgm:t>
    </dgm:pt>
    <dgm:pt modelId="{2D7EE001-7EB9-4906-A68E-C1862483BF85}" type="sibTrans" cxnId="{FD799227-307B-4657-933C-4DC7FD673B49}">
      <dgm:prSet/>
      <dgm:spPr/>
      <dgm:t>
        <a:bodyPr/>
        <a:lstStyle/>
        <a:p>
          <a:endParaRPr lang="ru-RU"/>
        </a:p>
      </dgm:t>
    </dgm:pt>
    <dgm:pt modelId="{75BBA3E3-1B9F-4D97-BDF9-7ACA97DA0E9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перечисляет и характеризует виды и сферы деятельности человека, приводит произвольные примеры, относит заданную профессию (на основании описания деятельности) к виду и сфере человеческой деятельности</a:t>
          </a:r>
        </a:p>
      </dgm:t>
    </dgm:pt>
    <dgm:pt modelId="{A0FF5135-C740-4496-9575-7B7A6992087C}" type="parTrans" cxnId="{E825D443-46F5-4859-AE6E-B200F5F411D0}">
      <dgm:prSet/>
      <dgm:spPr/>
      <dgm:t>
        <a:bodyPr/>
        <a:lstStyle/>
        <a:p>
          <a:endParaRPr lang="ru-RU"/>
        </a:p>
      </dgm:t>
    </dgm:pt>
    <dgm:pt modelId="{D47AFF51-5BD7-4ED1-8D73-5E594DCE3F5E}" type="sibTrans" cxnId="{E825D443-46F5-4859-AE6E-B200F5F411D0}">
      <dgm:prSet/>
      <dgm:spPr/>
      <dgm:t>
        <a:bodyPr/>
        <a:lstStyle/>
        <a:p>
          <a:endParaRPr lang="ru-RU"/>
        </a:p>
      </dgm:t>
    </dgm:pt>
    <dgm:pt modelId="{4E4DF6BA-EDB6-48F1-AD0D-6BC02038A3E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ПРОДВИНУТЫЙ УРОВЕНЬ</a:t>
          </a:r>
        </a:p>
      </dgm:t>
    </dgm:pt>
    <dgm:pt modelId="{2CA87CAD-6177-42F5-AC8B-BD4856B7D177}" type="parTrans" cxnId="{CBFBF92D-5594-4B07-AC67-56C1B4207196}">
      <dgm:prSet/>
      <dgm:spPr/>
      <dgm:t>
        <a:bodyPr/>
        <a:lstStyle/>
        <a:p>
          <a:endParaRPr lang="ru-RU"/>
        </a:p>
      </dgm:t>
    </dgm:pt>
    <dgm:pt modelId="{84AB3E4F-6C06-432E-9CD8-CC4C3DE38382}" type="sibTrans" cxnId="{CBFBF92D-5594-4B07-AC67-56C1B4207196}">
      <dgm:prSet/>
      <dgm:spPr/>
      <dgm:t>
        <a:bodyPr/>
        <a:lstStyle/>
        <a:p>
          <a:endParaRPr lang="ru-RU"/>
        </a:p>
      </dgm:t>
    </dgm:pt>
    <dgm:pt modelId="{25B06379-6E46-4314-B6E2-3B909BCEF271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/>
            <a:t>иллюстрирует необходимость самообразования, иллюстрирует свое понимание ситуациями из ближнего и дальнего социального окружения</a:t>
          </a:r>
        </a:p>
      </dgm:t>
    </dgm:pt>
    <dgm:pt modelId="{D4701C20-157F-4FB2-8F08-0C5B01144D05}" type="parTrans" cxnId="{74709B3E-86C5-409A-8CEB-4758EFBC2B0B}">
      <dgm:prSet/>
      <dgm:spPr/>
      <dgm:t>
        <a:bodyPr/>
        <a:lstStyle/>
        <a:p>
          <a:endParaRPr lang="ru-RU"/>
        </a:p>
      </dgm:t>
    </dgm:pt>
    <dgm:pt modelId="{0E18710B-F7CA-4132-BCE3-E50F12D0A2B3}" type="sibTrans" cxnId="{74709B3E-86C5-409A-8CEB-4758EFBC2B0B}">
      <dgm:prSet/>
      <dgm:spPr/>
      <dgm:t>
        <a:bodyPr/>
        <a:lstStyle/>
        <a:p>
          <a:endParaRPr lang="ru-RU"/>
        </a:p>
      </dgm:t>
    </dgm:pt>
    <dgm:pt modelId="{8AE21FFA-9740-4D18-8013-B070B5F259E2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ru-RU" dirty="0"/>
        </a:p>
      </dgm:t>
    </dgm:pt>
    <dgm:pt modelId="{AAF4A6AB-60B4-4F21-9376-80530342863C}" type="parTrans" cxnId="{A248C8C2-32CD-48E9-8833-976FDBAA687C}">
      <dgm:prSet/>
      <dgm:spPr/>
      <dgm:t>
        <a:bodyPr/>
        <a:lstStyle/>
        <a:p>
          <a:endParaRPr lang="ru-RU"/>
        </a:p>
      </dgm:t>
    </dgm:pt>
    <dgm:pt modelId="{40CD4867-32FA-4579-9E99-4E0F417F093F}" type="sibTrans" cxnId="{A248C8C2-32CD-48E9-8833-976FDBAA687C}">
      <dgm:prSet/>
      <dgm:spPr/>
      <dgm:t>
        <a:bodyPr/>
        <a:lstStyle/>
        <a:p>
          <a:endParaRPr lang="ru-RU"/>
        </a:p>
      </dgm:t>
    </dgm:pt>
    <dgm:pt modelId="{D83E4767-A49F-4F66-B2FD-CDC530A78F00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ru-RU" dirty="0"/>
        </a:p>
      </dgm:t>
    </dgm:pt>
    <dgm:pt modelId="{F5EC4CCE-CA49-4DE8-9A8C-B54986690E14}" type="parTrans" cxnId="{F0D3872D-AC90-4AF3-9F6A-D622C543A639}">
      <dgm:prSet/>
      <dgm:spPr/>
      <dgm:t>
        <a:bodyPr/>
        <a:lstStyle/>
        <a:p>
          <a:endParaRPr lang="ru-RU"/>
        </a:p>
      </dgm:t>
    </dgm:pt>
    <dgm:pt modelId="{F017588F-83F3-4454-8DFE-52A6D1BA2268}" type="sibTrans" cxnId="{F0D3872D-AC90-4AF3-9F6A-D622C543A639}">
      <dgm:prSet/>
      <dgm:spPr/>
      <dgm:t>
        <a:bodyPr/>
        <a:lstStyle/>
        <a:p>
          <a:endParaRPr lang="ru-RU"/>
        </a:p>
      </dgm:t>
    </dgm:pt>
    <dgm:pt modelId="{D694661F-C618-4ECB-B472-7368CFA4AD59}" type="pres">
      <dgm:prSet presAssocID="{4A1D0964-9863-434C-9E6B-A0F18CF578DA}" presName="linear" presStyleCnt="0">
        <dgm:presLayoutVars>
          <dgm:animLvl val="lvl"/>
          <dgm:resizeHandles val="exact"/>
        </dgm:presLayoutVars>
      </dgm:prSet>
      <dgm:spPr/>
    </dgm:pt>
    <dgm:pt modelId="{641D7FDE-2AD0-4D1C-B61F-DA69A66CD226}" type="pres">
      <dgm:prSet presAssocID="{75663F7A-6248-4700-B84A-1F8AE471F85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5EB9B8-E75F-4934-8793-D837F004733A}" type="pres">
      <dgm:prSet presAssocID="{75663F7A-6248-4700-B84A-1F8AE471F856}" presName="childText" presStyleLbl="revTx" presStyleIdx="0" presStyleCnt="2">
        <dgm:presLayoutVars>
          <dgm:bulletEnabled val="1"/>
        </dgm:presLayoutVars>
      </dgm:prSet>
      <dgm:spPr/>
    </dgm:pt>
    <dgm:pt modelId="{F006D61F-7CFD-4B8F-981C-FD9E140F2289}" type="pres">
      <dgm:prSet presAssocID="{4E4DF6BA-EDB6-48F1-AD0D-6BC02038A3E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6ECA921-D306-4A7D-8F63-E56992CA9A7B}" type="pres">
      <dgm:prSet presAssocID="{4E4DF6BA-EDB6-48F1-AD0D-6BC02038A3E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5662E0D-C7A5-40CC-BA70-B8B189B22721}" type="presOf" srcId="{75663F7A-6248-4700-B84A-1F8AE471F856}" destId="{641D7FDE-2AD0-4D1C-B61F-DA69A66CD226}" srcOrd="0" destOrd="0" presId="urn:microsoft.com/office/officeart/2005/8/layout/vList2"/>
    <dgm:cxn modelId="{FD799227-307B-4657-933C-4DC7FD673B49}" srcId="{4A1D0964-9863-434C-9E6B-A0F18CF578DA}" destId="{75663F7A-6248-4700-B84A-1F8AE471F856}" srcOrd="0" destOrd="0" parTransId="{598D2D33-2CEE-4EF4-8752-3981F8B65515}" sibTransId="{2D7EE001-7EB9-4906-A68E-C1862483BF85}"/>
    <dgm:cxn modelId="{F0D3872D-AC90-4AF3-9F6A-D622C543A639}" srcId="{75663F7A-6248-4700-B84A-1F8AE471F856}" destId="{D83E4767-A49F-4F66-B2FD-CDC530A78F00}" srcOrd="1" destOrd="0" parTransId="{F5EC4CCE-CA49-4DE8-9A8C-B54986690E14}" sibTransId="{F017588F-83F3-4454-8DFE-52A6D1BA2268}"/>
    <dgm:cxn modelId="{CBFBF92D-5594-4B07-AC67-56C1B4207196}" srcId="{4A1D0964-9863-434C-9E6B-A0F18CF578DA}" destId="{4E4DF6BA-EDB6-48F1-AD0D-6BC02038A3E5}" srcOrd="1" destOrd="0" parTransId="{2CA87CAD-6177-42F5-AC8B-BD4856B7D177}" sibTransId="{84AB3E4F-6C06-432E-9CD8-CC4C3DE38382}"/>
    <dgm:cxn modelId="{74709B3E-86C5-409A-8CEB-4758EFBC2B0B}" srcId="{4E4DF6BA-EDB6-48F1-AD0D-6BC02038A3E5}" destId="{25B06379-6E46-4314-B6E2-3B909BCEF271}" srcOrd="0" destOrd="0" parTransId="{D4701C20-157F-4FB2-8F08-0C5B01144D05}" sibTransId="{0E18710B-F7CA-4132-BCE3-E50F12D0A2B3}"/>
    <dgm:cxn modelId="{E825D443-46F5-4859-AE6E-B200F5F411D0}" srcId="{75663F7A-6248-4700-B84A-1F8AE471F856}" destId="{75BBA3E3-1B9F-4D97-BDF9-7ACA97DA0E95}" srcOrd="0" destOrd="0" parTransId="{A0FF5135-C740-4496-9575-7B7A6992087C}" sibTransId="{D47AFF51-5BD7-4ED1-8D73-5E594DCE3F5E}"/>
    <dgm:cxn modelId="{4780EA53-66D5-405C-88D8-9AC0A287CB6E}" type="presOf" srcId="{D83E4767-A49F-4F66-B2FD-CDC530A78F00}" destId="{E55EB9B8-E75F-4934-8793-D837F004733A}" srcOrd="0" destOrd="1" presId="urn:microsoft.com/office/officeart/2005/8/layout/vList2"/>
    <dgm:cxn modelId="{E3BA1780-8071-4D50-A766-C6BD69A6E3A9}" type="presOf" srcId="{4A1D0964-9863-434C-9E6B-A0F18CF578DA}" destId="{D694661F-C618-4ECB-B472-7368CFA4AD59}" srcOrd="0" destOrd="0" presId="urn:microsoft.com/office/officeart/2005/8/layout/vList2"/>
    <dgm:cxn modelId="{424236B4-72E7-4257-82A1-4E0189081FA5}" type="presOf" srcId="{75BBA3E3-1B9F-4D97-BDF9-7ACA97DA0E95}" destId="{E55EB9B8-E75F-4934-8793-D837F004733A}" srcOrd="0" destOrd="0" presId="urn:microsoft.com/office/officeart/2005/8/layout/vList2"/>
    <dgm:cxn modelId="{0C8EC8BC-6C3F-470A-9D27-86C5A447CFB7}" type="presOf" srcId="{8AE21FFA-9740-4D18-8013-B070B5F259E2}" destId="{86ECA921-D306-4A7D-8F63-E56992CA9A7B}" srcOrd="0" destOrd="1" presId="urn:microsoft.com/office/officeart/2005/8/layout/vList2"/>
    <dgm:cxn modelId="{A248C8C2-32CD-48E9-8833-976FDBAA687C}" srcId="{4E4DF6BA-EDB6-48F1-AD0D-6BC02038A3E5}" destId="{8AE21FFA-9740-4D18-8013-B070B5F259E2}" srcOrd="1" destOrd="0" parTransId="{AAF4A6AB-60B4-4F21-9376-80530342863C}" sibTransId="{40CD4867-32FA-4579-9E99-4E0F417F093F}"/>
    <dgm:cxn modelId="{6B1FA1EE-1C69-41C1-98CC-7E87901B7787}" type="presOf" srcId="{25B06379-6E46-4314-B6E2-3B909BCEF271}" destId="{86ECA921-D306-4A7D-8F63-E56992CA9A7B}" srcOrd="0" destOrd="0" presId="urn:microsoft.com/office/officeart/2005/8/layout/vList2"/>
    <dgm:cxn modelId="{18A26BFC-7223-42CD-B802-D3949A9A138B}" type="presOf" srcId="{4E4DF6BA-EDB6-48F1-AD0D-6BC02038A3E5}" destId="{F006D61F-7CFD-4B8F-981C-FD9E140F2289}" srcOrd="0" destOrd="0" presId="urn:microsoft.com/office/officeart/2005/8/layout/vList2"/>
    <dgm:cxn modelId="{4010AB40-454E-4AA2-B75E-22EBA22E4980}" type="presParOf" srcId="{D694661F-C618-4ECB-B472-7368CFA4AD59}" destId="{641D7FDE-2AD0-4D1C-B61F-DA69A66CD226}" srcOrd="0" destOrd="0" presId="urn:microsoft.com/office/officeart/2005/8/layout/vList2"/>
    <dgm:cxn modelId="{F92B4AAE-2040-4B98-863F-E31D846C4918}" type="presParOf" srcId="{D694661F-C618-4ECB-B472-7368CFA4AD59}" destId="{E55EB9B8-E75F-4934-8793-D837F004733A}" srcOrd="1" destOrd="0" presId="urn:microsoft.com/office/officeart/2005/8/layout/vList2"/>
    <dgm:cxn modelId="{3220ADCA-E124-4CDA-8C14-50E7D7B39D22}" type="presParOf" srcId="{D694661F-C618-4ECB-B472-7368CFA4AD59}" destId="{F006D61F-7CFD-4B8F-981C-FD9E140F2289}" srcOrd="2" destOrd="0" presId="urn:microsoft.com/office/officeart/2005/8/layout/vList2"/>
    <dgm:cxn modelId="{60DDE938-A370-4D67-84D6-C92C6FF5DC28}" type="presParOf" srcId="{D694661F-C618-4ECB-B472-7368CFA4AD59}" destId="{86ECA921-D306-4A7D-8F63-E56992CA9A7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1D0964-9863-434C-9E6B-A0F18CF578DA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5663F7A-6248-4700-B84A-1F8AE471F856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dirty="0"/>
            <a:t>БАЗОВЫЙ УРОВЕНЬ</a:t>
          </a:r>
        </a:p>
      </dgm:t>
    </dgm:pt>
    <dgm:pt modelId="{598D2D33-2CEE-4EF4-8752-3981F8B65515}" type="parTrans" cxnId="{FD799227-307B-4657-933C-4DC7FD673B49}">
      <dgm:prSet/>
      <dgm:spPr/>
      <dgm:t>
        <a:bodyPr/>
        <a:lstStyle/>
        <a:p>
          <a:endParaRPr lang="ru-RU"/>
        </a:p>
      </dgm:t>
    </dgm:pt>
    <dgm:pt modelId="{2D7EE001-7EB9-4906-A68E-C1862483BF85}" type="sibTrans" cxnId="{FD799227-307B-4657-933C-4DC7FD673B49}">
      <dgm:prSet/>
      <dgm:spPr/>
      <dgm:t>
        <a:bodyPr/>
        <a:lstStyle/>
        <a:p>
          <a:endParaRPr lang="ru-RU"/>
        </a:p>
      </dgm:t>
    </dgm:pt>
    <dgm:pt modelId="{75BBA3E3-1B9F-4D97-BDF9-7ACA97DA0E9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выполнение отдельных трудовых действий в реальных и модельных условиях (социально-профессиональные пробы),</a:t>
          </a:r>
        </a:p>
      </dgm:t>
    </dgm:pt>
    <dgm:pt modelId="{A0FF5135-C740-4496-9575-7B7A6992087C}" type="parTrans" cxnId="{E825D443-46F5-4859-AE6E-B200F5F411D0}">
      <dgm:prSet/>
      <dgm:spPr/>
      <dgm:t>
        <a:bodyPr/>
        <a:lstStyle/>
        <a:p>
          <a:endParaRPr lang="ru-RU"/>
        </a:p>
      </dgm:t>
    </dgm:pt>
    <dgm:pt modelId="{D47AFF51-5BD7-4ED1-8D73-5E594DCE3F5E}" type="sibTrans" cxnId="{E825D443-46F5-4859-AE6E-B200F5F411D0}">
      <dgm:prSet/>
      <dgm:spPr/>
      <dgm:t>
        <a:bodyPr/>
        <a:lstStyle/>
        <a:p>
          <a:endParaRPr lang="ru-RU"/>
        </a:p>
      </dgm:t>
    </dgm:pt>
    <dgm:pt modelId="{4E4DF6BA-EDB6-48F1-AD0D-6BC02038A3E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ПРОДВИНУТЫЙ УРОВЕНЬ</a:t>
          </a:r>
        </a:p>
      </dgm:t>
    </dgm:pt>
    <dgm:pt modelId="{2CA87CAD-6177-42F5-AC8B-BD4856B7D177}" type="parTrans" cxnId="{CBFBF92D-5594-4B07-AC67-56C1B4207196}">
      <dgm:prSet/>
      <dgm:spPr/>
      <dgm:t>
        <a:bodyPr/>
        <a:lstStyle/>
        <a:p>
          <a:endParaRPr lang="ru-RU"/>
        </a:p>
      </dgm:t>
    </dgm:pt>
    <dgm:pt modelId="{84AB3E4F-6C06-432E-9CD8-CC4C3DE38382}" type="sibTrans" cxnId="{CBFBF92D-5594-4B07-AC67-56C1B4207196}">
      <dgm:prSet/>
      <dgm:spPr/>
      <dgm:t>
        <a:bodyPr/>
        <a:lstStyle/>
        <a:p>
          <a:endParaRPr lang="ru-RU"/>
        </a:p>
      </dgm:t>
    </dgm:pt>
    <dgm:pt modelId="{25B06379-6E46-4314-B6E2-3B909BCEF271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/>
            <a:t>обоснование целевых ориентиров и приоритетов ссылками на ценности, обстоятельства и картину желаемого будущего</a:t>
          </a:r>
        </a:p>
      </dgm:t>
    </dgm:pt>
    <dgm:pt modelId="{D4701C20-157F-4FB2-8F08-0C5B01144D05}" type="parTrans" cxnId="{74709B3E-86C5-409A-8CEB-4758EFBC2B0B}">
      <dgm:prSet/>
      <dgm:spPr/>
      <dgm:t>
        <a:bodyPr/>
        <a:lstStyle/>
        <a:p>
          <a:endParaRPr lang="ru-RU"/>
        </a:p>
      </dgm:t>
    </dgm:pt>
    <dgm:pt modelId="{0E18710B-F7CA-4132-BCE3-E50F12D0A2B3}" type="sibTrans" cxnId="{74709B3E-86C5-409A-8CEB-4758EFBC2B0B}">
      <dgm:prSet/>
      <dgm:spPr/>
      <dgm:t>
        <a:bodyPr/>
        <a:lstStyle/>
        <a:p>
          <a:endParaRPr lang="ru-RU"/>
        </a:p>
      </dgm:t>
    </dgm:pt>
    <dgm:pt modelId="{76CEE37B-DC16-4759-B883-FB020ADDD413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наблюдение за деятельностью людей на производстве,</a:t>
          </a:r>
        </a:p>
      </dgm:t>
    </dgm:pt>
    <dgm:pt modelId="{CF6E2EC3-2545-4BEF-A35A-6B12339E8E30}" type="parTrans" cxnId="{BCDEEBFD-F574-435A-9F19-EAAE0A02C70A}">
      <dgm:prSet/>
      <dgm:spPr/>
      <dgm:t>
        <a:bodyPr/>
        <a:lstStyle/>
        <a:p>
          <a:endParaRPr lang="ru-RU"/>
        </a:p>
      </dgm:t>
    </dgm:pt>
    <dgm:pt modelId="{E21DDCC9-7FD5-4966-B04D-BF572F18E0FA}" type="sibTrans" cxnId="{BCDEEBFD-F574-435A-9F19-EAAE0A02C70A}">
      <dgm:prSet/>
      <dgm:spPr/>
      <dgm:t>
        <a:bodyPr/>
        <a:lstStyle/>
        <a:p>
          <a:endParaRPr lang="ru-RU"/>
        </a:p>
      </dgm:t>
    </dgm:pt>
    <dgm:pt modelId="{5A53EDFE-2171-4270-9483-39DA0088A20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анализ предложений по трудоустройству, анализ спроса и предложения на локальном рынке труда,</a:t>
          </a:r>
        </a:p>
      </dgm:t>
    </dgm:pt>
    <dgm:pt modelId="{361D8073-F07D-4504-B504-011F6D9651DF}" type="parTrans" cxnId="{E8D12EFA-3B69-4D46-B368-2103D13F186E}">
      <dgm:prSet/>
      <dgm:spPr/>
      <dgm:t>
        <a:bodyPr/>
        <a:lstStyle/>
        <a:p>
          <a:endParaRPr lang="ru-RU"/>
        </a:p>
      </dgm:t>
    </dgm:pt>
    <dgm:pt modelId="{AB1CF3A4-0134-41BA-9941-3BC3E4CF1806}" type="sibTrans" cxnId="{E8D12EFA-3B69-4D46-B368-2103D13F186E}">
      <dgm:prSet/>
      <dgm:spPr/>
      <dgm:t>
        <a:bodyPr/>
        <a:lstStyle/>
        <a:p>
          <a:endParaRPr lang="ru-RU"/>
        </a:p>
      </dgm:t>
    </dgm:pt>
    <dgm:pt modelId="{2D9EB955-2130-42DF-866B-EAC2885EC35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обоснование выбора ссылками на собственные мотивы, возможности, внешнюю ситуацию</a:t>
          </a:r>
        </a:p>
      </dgm:t>
    </dgm:pt>
    <dgm:pt modelId="{84A04BFE-7EF5-4EBD-AD6C-8E997DCCE9C4}" type="parTrans" cxnId="{447F3B89-3C48-4A45-805D-2CAA78FB11C4}">
      <dgm:prSet/>
      <dgm:spPr/>
      <dgm:t>
        <a:bodyPr/>
        <a:lstStyle/>
        <a:p>
          <a:endParaRPr lang="ru-RU"/>
        </a:p>
      </dgm:t>
    </dgm:pt>
    <dgm:pt modelId="{4AD27FB6-26B4-4F55-A733-FD97CC0A2308}" type="sibTrans" cxnId="{447F3B89-3C48-4A45-805D-2CAA78FB11C4}">
      <dgm:prSet/>
      <dgm:spPr/>
      <dgm:t>
        <a:bodyPr/>
        <a:lstStyle/>
        <a:p>
          <a:endParaRPr lang="ru-RU"/>
        </a:p>
      </dgm:t>
    </dgm:pt>
    <dgm:pt modelId="{D694661F-C618-4ECB-B472-7368CFA4AD59}" type="pres">
      <dgm:prSet presAssocID="{4A1D0964-9863-434C-9E6B-A0F18CF578DA}" presName="linear" presStyleCnt="0">
        <dgm:presLayoutVars>
          <dgm:animLvl val="lvl"/>
          <dgm:resizeHandles val="exact"/>
        </dgm:presLayoutVars>
      </dgm:prSet>
      <dgm:spPr/>
    </dgm:pt>
    <dgm:pt modelId="{641D7FDE-2AD0-4D1C-B61F-DA69A66CD226}" type="pres">
      <dgm:prSet presAssocID="{75663F7A-6248-4700-B84A-1F8AE471F85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5EB9B8-E75F-4934-8793-D837F004733A}" type="pres">
      <dgm:prSet presAssocID="{75663F7A-6248-4700-B84A-1F8AE471F856}" presName="childText" presStyleLbl="revTx" presStyleIdx="0" presStyleCnt="2">
        <dgm:presLayoutVars>
          <dgm:bulletEnabled val="1"/>
        </dgm:presLayoutVars>
      </dgm:prSet>
      <dgm:spPr/>
    </dgm:pt>
    <dgm:pt modelId="{F006D61F-7CFD-4B8F-981C-FD9E140F2289}" type="pres">
      <dgm:prSet presAssocID="{4E4DF6BA-EDB6-48F1-AD0D-6BC02038A3E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6ECA921-D306-4A7D-8F63-E56992CA9A7B}" type="pres">
      <dgm:prSet presAssocID="{4E4DF6BA-EDB6-48F1-AD0D-6BC02038A3E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5662E0D-C7A5-40CC-BA70-B8B189B22721}" type="presOf" srcId="{75663F7A-6248-4700-B84A-1F8AE471F856}" destId="{641D7FDE-2AD0-4D1C-B61F-DA69A66CD226}" srcOrd="0" destOrd="0" presId="urn:microsoft.com/office/officeart/2005/8/layout/vList2"/>
    <dgm:cxn modelId="{FD799227-307B-4657-933C-4DC7FD673B49}" srcId="{4A1D0964-9863-434C-9E6B-A0F18CF578DA}" destId="{75663F7A-6248-4700-B84A-1F8AE471F856}" srcOrd="0" destOrd="0" parTransId="{598D2D33-2CEE-4EF4-8752-3981F8B65515}" sibTransId="{2D7EE001-7EB9-4906-A68E-C1862483BF85}"/>
    <dgm:cxn modelId="{CBFBF92D-5594-4B07-AC67-56C1B4207196}" srcId="{4A1D0964-9863-434C-9E6B-A0F18CF578DA}" destId="{4E4DF6BA-EDB6-48F1-AD0D-6BC02038A3E5}" srcOrd="1" destOrd="0" parTransId="{2CA87CAD-6177-42F5-AC8B-BD4856B7D177}" sibTransId="{84AB3E4F-6C06-432E-9CD8-CC4C3DE38382}"/>
    <dgm:cxn modelId="{74709B3E-86C5-409A-8CEB-4758EFBC2B0B}" srcId="{4E4DF6BA-EDB6-48F1-AD0D-6BC02038A3E5}" destId="{25B06379-6E46-4314-B6E2-3B909BCEF271}" srcOrd="0" destOrd="0" parTransId="{D4701C20-157F-4FB2-8F08-0C5B01144D05}" sibTransId="{0E18710B-F7CA-4132-BCE3-E50F12D0A2B3}"/>
    <dgm:cxn modelId="{6580B95F-FE15-4146-834F-B7F128B14607}" type="presOf" srcId="{76CEE37B-DC16-4759-B883-FB020ADDD413}" destId="{E55EB9B8-E75F-4934-8793-D837F004733A}" srcOrd="0" destOrd="1" presId="urn:microsoft.com/office/officeart/2005/8/layout/vList2"/>
    <dgm:cxn modelId="{3471D162-3413-4C3C-B1C8-EA219442ADB8}" type="presOf" srcId="{2D9EB955-2130-42DF-866B-EAC2885EC355}" destId="{E55EB9B8-E75F-4934-8793-D837F004733A}" srcOrd="0" destOrd="3" presId="urn:microsoft.com/office/officeart/2005/8/layout/vList2"/>
    <dgm:cxn modelId="{E825D443-46F5-4859-AE6E-B200F5F411D0}" srcId="{75663F7A-6248-4700-B84A-1F8AE471F856}" destId="{75BBA3E3-1B9F-4D97-BDF9-7ACA97DA0E95}" srcOrd="0" destOrd="0" parTransId="{A0FF5135-C740-4496-9575-7B7A6992087C}" sibTransId="{D47AFF51-5BD7-4ED1-8D73-5E594DCE3F5E}"/>
    <dgm:cxn modelId="{95521A5A-50CA-486E-A612-C2587CF0F465}" type="presOf" srcId="{5A53EDFE-2171-4270-9483-39DA0088A205}" destId="{E55EB9B8-E75F-4934-8793-D837F004733A}" srcOrd="0" destOrd="2" presId="urn:microsoft.com/office/officeart/2005/8/layout/vList2"/>
    <dgm:cxn modelId="{E3BA1780-8071-4D50-A766-C6BD69A6E3A9}" type="presOf" srcId="{4A1D0964-9863-434C-9E6B-A0F18CF578DA}" destId="{D694661F-C618-4ECB-B472-7368CFA4AD59}" srcOrd="0" destOrd="0" presId="urn:microsoft.com/office/officeart/2005/8/layout/vList2"/>
    <dgm:cxn modelId="{447F3B89-3C48-4A45-805D-2CAA78FB11C4}" srcId="{75663F7A-6248-4700-B84A-1F8AE471F856}" destId="{2D9EB955-2130-42DF-866B-EAC2885EC355}" srcOrd="3" destOrd="0" parTransId="{84A04BFE-7EF5-4EBD-AD6C-8E997DCCE9C4}" sibTransId="{4AD27FB6-26B4-4F55-A733-FD97CC0A2308}"/>
    <dgm:cxn modelId="{424236B4-72E7-4257-82A1-4E0189081FA5}" type="presOf" srcId="{75BBA3E3-1B9F-4D97-BDF9-7ACA97DA0E95}" destId="{E55EB9B8-E75F-4934-8793-D837F004733A}" srcOrd="0" destOrd="0" presId="urn:microsoft.com/office/officeart/2005/8/layout/vList2"/>
    <dgm:cxn modelId="{6B1FA1EE-1C69-41C1-98CC-7E87901B7787}" type="presOf" srcId="{25B06379-6E46-4314-B6E2-3B909BCEF271}" destId="{86ECA921-D306-4A7D-8F63-E56992CA9A7B}" srcOrd="0" destOrd="0" presId="urn:microsoft.com/office/officeart/2005/8/layout/vList2"/>
    <dgm:cxn modelId="{E8D12EFA-3B69-4D46-B368-2103D13F186E}" srcId="{75663F7A-6248-4700-B84A-1F8AE471F856}" destId="{5A53EDFE-2171-4270-9483-39DA0088A205}" srcOrd="2" destOrd="0" parTransId="{361D8073-F07D-4504-B504-011F6D9651DF}" sibTransId="{AB1CF3A4-0134-41BA-9941-3BC3E4CF1806}"/>
    <dgm:cxn modelId="{18A26BFC-7223-42CD-B802-D3949A9A138B}" type="presOf" srcId="{4E4DF6BA-EDB6-48F1-AD0D-6BC02038A3E5}" destId="{F006D61F-7CFD-4B8F-981C-FD9E140F2289}" srcOrd="0" destOrd="0" presId="urn:microsoft.com/office/officeart/2005/8/layout/vList2"/>
    <dgm:cxn modelId="{BCDEEBFD-F574-435A-9F19-EAAE0A02C70A}" srcId="{75663F7A-6248-4700-B84A-1F8AE471F856}" destId="{76CEE37B-DC16-4759-B883-FB020ADDD413}" srcOrd="1" destOrd="0" parTransId="{CF6E2EC3-2545-4BEF-A35A-6B12339E8E30}" sibTransId="{E21DDCC9-7FD5-4966-B04D-BF572F18E0FA}"/>
    <dgm:cxn modelId="{4010AB40-454E-4AA2-B75E-22EBA22E4980}" type="presParOf" srcId="{D694661F-C618-4ECB-B472-7368CFA4AD59}" destId="{641D7FDE-2AD0-4D1C-B61F-DA69A66CD226}" srcOrd="0" destOrd="0" presId="urn:microsoft.com/office/officeart/2005/8/layout/vList2"/>
    <dgm:cxn modelId="{F92B4AAE-2040-4B98-863F-E31D846C4918}" type="presParOf" srcId="{D694661F-C618-4ECB-B472-7368CFA4AD59}" destId="{E55EB9B8-E75F-4934-8793-D837F004733A}" srcOrd="1" destOrd="0" presId="urn:microsoft.com/office/officeart/2005/8/layout/vList2"/>
    <dgm:cxn modelId="{3220ADCA-E124-4CDA-8C14-50E7D7B39D22}" type="presParOf" srcId="{D694661F-C618-4ECB-B472-7368CFA4AD59}" destId="{F006D61F-7CFD-4B8F-981C-FD9E140F2289}" srcOrd="2" destOrd="0" presId="urn:microsoft.com/office/officeart/2005/8/layout/vList2"/>
    <dgm:cxn modelId="{60DDE938-A370-4D67-84D6-C92C6FF5DC28}" type="presParOf" srcId="{D694661F-C618-4ECB-B472-7368CFA4AD59}" destId="{86ECA921-D306-4A7D-8F63-E56992CA9A7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1D0964-9863-434C-9E6B-A0F18CF578DA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5663F7A-6248-4700-B84A-1F8AE471F856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dirty="0"/>
            <a:t>БАЗОВЫЙ УРОВЕНЬ</a:t>
          </a:r>
        </a:p>
      </dgm:t>
    </dgm:pt>
    <dgm:pt modelId="{598D2D33-2CEE-4EF4-8752-3981F8B65515}" type="parTrans" cxnId="{FD799227-307B-4657-933C-4DC7FD673B49}">
      <dgm:prSet/>
      <dgm:spPr/>
      <dgm:t>
        <a:bodyPr/>
        <a:lstStyle/>
        <a:p>
          <a:endParaRPr lang="ru-RU"/>
        </a:p>
      </dgm:t>
    </dgm:pt>
    <dgm:pt modelId="{2D7EE001-7EB9-4906-A68E-C1862483BF85}" type="sibTrans" cxnId="{FD799227-307B-4657-933C-4DC7FD673B49}">
      <dgm:prSet/>
      <dgm:spPr/>
      <dgm:t>
        <a:bodyPr/>
        <a:lstStyle/>
        <a:p>
          <a:endParaRPr lang="ru-RU"/>
        </a:p>
      </dgm:t>
    </dgm:pt>
    <dgm:pt modelId="{75BBA3E3-1B9F-4D97-BDF9-7ACA97DA0E9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принимает решения по вопросам вариативного и дополнительного содержания обучения,</a:t>
          </a:r>
        </a:p>
      </dgm:t>
    </dgm:pt>
    <dgm:pt modelId="{A0FF5135-C740-4496-9575-7B7A6992087C}" type="parTrans" cxnId="{E825D443-46F5-4859-AE6E-B200F5F411D0}">
      <dgm:prSet/>
      <dgm:spPr/>
      <dgm:t>
        <a:bodyPr/>
        <a:lstStyle/>
        <a:p>
          <a:endParaRPr lang="ru-RU"/>
        </a:p>
      </dgm:t>
    </dgm:pt>
    <dgm:pt modelId="{D47AFF51-5BD7-4ED1-8D73-5E594DCE3F5E}" type="sibTrans" cxnId="{E825D443-46F5-4859-AE6E-B200F5F411D0}">
      <dgm:prSet/>
      <dgm:spPr/>
      <dgm:t>
        <a:bodyPr/>
        <a:lstStyle/>
        <a:p>
          <a:endParaRPr lang="ru-RU"/>
        </a:p>
      </dgm:t>
    </dgm:pt>
    <dgm:pt modelId="{4E4DF6BA-EDB6-48F1-AD0D-6BC02038A3E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ПРОДВИНУТЫЙ УРОВЕНЬ</a:t>
          </a:r>
        </a:p>
      </dgm:t>
    </dgm:pt>
    <dgm:pt modelId="{2CA87CAD-6177-42F5-AC8B-BD4856B7D177}" type="parTrans" cxnId="{CBFBF92D-5594-4B07-AC67-56C1B4207196}">
      <dgm:prSet/>
      <dgm:spPr/>
      <dgm:t>
        <a:bodyPr/>
        <a:lstStyle/>
        <a:p>
          <a:endParaRPr lang="ru-RU"/>
        </a:p>
      </dgm:t>
    </dgm:pt>
    <dgm:pt modelId="{84AB3E4F-6C06-432E-9CD8-CC4C3DE38382}" type="sibTrans" cxnId="{CBFBF92D-5594-4B07-AC67-56C1B4207196}">
      <dgm:prSet/>
      <dgm:spPr/>
      <dgm:t>
        <a:bodyPr/>
        <a:lstStyle/>
        <a:p>
          <a:endParaRPr lang="ru-RU"/>
        </a:p>
      </dgm:t>
    </dgm:pt>
    <dgm:pt modelId="{25B06379-6E46-4314-B6E2-3B909BCEF271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/>
            <a:t>определяет цели своего обучения на основе представлений о желаемом будущем, анализа своих интересов, возможностей, мотивов, а также внешней ситуации,</a:t>
          </a:r>
        </a:p>
      </dgm:t>
    </dgm:pt>
    <dgm:pt modelId="{D4701C20-157F-4FB2-8F08-0C5B01144D05}" type="parTrans" cxnId="{74709B3E-86C5-409A-8CEB-4758EFBC2B0B}">
      <dgm:prSet/>
      <dgm:spPr/>
      <dgm:t>
        <a:bodyPr/>
        <a:lstStyle/>
        <a:p>
          <a:endParaRPr lang="ru-RU"/>
        </a:p>
      </dgm:t>
    </dgm:pt>
    <dgm:pt modelId="{0E18710B-F7CA-4132-BCE3-E50F12D0A2B3}" type="sibTrans" cxnId="{74709B3E-86C5-409A-8CEB-4758EFBC2B0B}">
      <dgm:prSet/>
      <dgm:spPr/>
      <dgm:t>
        <a:bodyPr/>
        <a:lstStyle/>
        <a:p>
          <a:endParaRPr lang="ru-RU"/>
        </a:p>
      </dgm:t>
    </dgm:pt>
    <dgm:pt modelId="{1FFFF022-6BA4-4834-8AE5-337BAF9DDBFD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b="1" dirty="0"/>
            <a:t>планирует и реализует способ достижения краткосрочной цели собственного обучения с опорой на собственный опыт достижения аналогичных целей</a:t>
          </a:r>
        </a:p>
      </dgm:t>
    </dgm:pt>
    <dgm:pt modelId="{26630EB9-DA4D-4B89-9509-D32DA096C7E6}" type="parTrans" cxnId="{13F819C2-E080-4DE0-B7AE-038988531569}">
      <dgm:prSet/>
      <dgm:spPr/>
      <dgm:t>
        <a:bodyPr/>
        <a:lstStyle/>
        <a:p>
          <a:endParaRPr lang="ru-RU"/>
        </a:p>
      </dgm:t>
    </dgm:pt>
    <dgm:pt modelId="{BCF046DB-FAD5-4D7B-9EA8-F61747539121}" type="sibTrans" cxnId="{13F819C2-E080-4DE0-B7AE-038988531569}">
      <dgm:prSet/>
      <dgm:spPr/>
      <dgm:t>
        <a:bodyPr/>
        <a:lstStyle/>
        <a:p>
          <a:endParaRPr lang="ru-RU"/>
        </a:p>
      </dgm:t>
    </dgm:pt>
    <dgm:pt modelId="{4896DB7D-2F03-4841-8094-97881FB13745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/>
            <a:t>ставит задачи на основе цели своего обучения, принимает решения по вопросам уровня освоения содержания обучения,</a:t>
          </a:r>
        </a:p>
      </dgm:t>
    </dgm:pt>
    <dgm:pt modelId="{A8297750-F7DE-4E77-8F2D-309FD017C697}" type="parTrans" cxnId="{B1C8AB75-70AA-468D-9F2D-99283F2C2432}">
      <dgm:prSet/>
      <dgm:spPr/>
      <dgm:t>
        <a:bodyPr/>
        <a:lstStyle/>
        <a:p>
          <a:endParaRPr lang="ru-RU"/>
        </a:p>
      </dgm:t>
    </dgm:pt>
    <dgm:pt modelId="{42FD8990-58D1-40E2-8864-465100021DFC}" type="sibTrans" cxnId="{B1C8AB75-70AA-468D-9F2D-99283F2C2432}">
      <dgm:prSet/>
      <dgm:spPr/>
      <dgm:t>
        <a:bodyPr/>
        <a:lstStyle/>
        <a:p>
          <a:endParaRPr lang="ru-RU"/>
        </a:p>
      </dgm:t>
    </dgm:pt>
    <dgm:pt modelId="{99F29D2A-1AD5-42F6-98C5-27BED2D69B50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/>
            <a:t>выстраивает жизненные планы на краткосрочное будущее: заявляет целевые ориентиры, ставит адекватные им задачи и предлагает действия, указывая и обосновывая логическую последовательность шагов</a:t>
          </a:r>
        </a:p>
      </dgm:t>
    </dgm:pt>
    <dgm:pt modelId="{69109C3C-B13A-481E-A9BE-5AA574A26104}" type="parTrans" cxnId="{706E51D4-9CB4-425E-AADE-0E6506FFA65F}">
      <dgm:prSet/>
      <dgm:spPr/>
      <dgm:t>
        <a:bodyPr/>
        <a:lstStyle/>
        <a:p>
          <a:endParaRPr lang="ru-RU"/>
        </a:p>
      </dgm:t>
    </dgm:pt>
    <dgm:pt modelId="{ECBAC1F0-5706-4AC1-B27F-44C51E6E80EA}" type="sibTrans" cxnId="{706E51D4-9CB4-425E-AADE-0E6506FFA65F}">
      <dgm:prSet/>
      <dgm:spPr/>
      <dgm:t>
        <a:bodyPr/>
        <a:lstStyle/>
        <a:p>
          <a:endParaRPr lang="ru-RU"/>
        </a:p>
      </dgm:t>
    </dgm:pt>
    <dgm:pt modelId="{D694661F-C618-4ECB-B472-7368CFA4AD59}" type="pres">
      <dgm:prSet presAssocID="{4A1D0964-9863-434C-9E6B-A0F18CF578DA}" presName="linear" presStyleCnt="0">
        <dgm:presLayoutVars>
          <dgm:animLvl val="lvl"/>
          <dgm:resizeHandles val="exact"/>
        </dgm:presLayoutVars>
      </dgm:prSet>
      <dgm:spPr/>
    </dgm:pt>
    <dgm:pt modelId="{641D7FDE-2AD0-4D1C-B61F-DA69A66CD226}" type="pres">
      <dgm:prSet presAssocID="{75663F7A-6248-4700-B84A-1F8AE471F85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5EB9B8-E75F-4934-8793-D837F004733A}" type="pres">
      <dgm:prSet presAssocID="{75663F7A-6248-4700-B84A-1F8AE471F856}" presName="childText" presStyleLbl="revTx" presStyleIdx="0" presStyleCnt="2">
        <dgm:presLayoutVars>
          <dgm:bulletEnabled val="1"/>
        </dgm:presLayoutVars>
      </dgm:prSet>
      <dgm:spPr/>
    </dgm:pt>
    <dgm:pt modelId="{F006D61F-7CFD-4B8F-981C-FD9E140F2289}" type="pres">
      <dgm:prSet presAssocID="{4E4DF6BA-EDB6-48F1-AD0D-6BC02038A3E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6ECA921-D306-4A7D-8F63-E56992CA9A7B}" type="pres">
      <dgm:prSet presAssocID="{4E4DF6BA-EDB6-48F1-AD0D-6BC02038A3E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5662E0D-C7A5-40CC-BA70-B8B189B22721}" type="presOf" srcId="{75663F7A-6248-4700-B84A-1F8AE471F856}" destId="{641D7FDE-2AD0-4D1C-B61F-DA69A66CD226}" srcOrd="0" destOrd="0" presId="urn:microsoft.com/office/officeart/2005/8/layout/vList2"/>
    <dgm:cxn modelId="{FD799227-307B-4657-933C-4DC7FD673B49}" srcId="{4A1D0964-9863-434C-9E6B-A0F18CF578DA}" destId="{75663F7A-6248-4700-B84A-1F8AE471F856}" srcOrd="0" destOrd="0" parTransId="{598D2D33-2CEE-4EF4-8752-3981F8B65515}" sibTransId="{2D7EE001-7EB9-4906-A68E-C1862483BF85}"/>
    <dgm:cxn modelId="{CBFBF92D-5594-4B07-AC67-56C1B4207196}" srcId="{4A1D0964-9863-434C-9E6B-A0F18CF578DA}" destId="{4E4DF6BA-EDB6-48F1-AD0D-6BC02038A3E5}" srcOrd="1" destOrd="0" parTransId="{2CA87CAD-6177-42F5-AC8B-BD4856B7D177}" sibTransId="{84AB3E4F-6C06-432E-9CD8-CC4C3DE38382}"/>
    <dgm:cxn modelId="{74709B3E-86C5-409A-8CEB-4758EFBC2B0B}" srcId="{4E4DF6BA-EDB6-48F1-AD0D-6BC02038A3E5}" destId="{25B06379-6E46-4314-B6E2-3B909BCEF271}" srcOrd="0" destOrd="0" parTransId="{D4701C20-157F-4FB2-8F08-0C5B01144D05}" sibTransId="{0E18710B-F7CA-4132-BCE3-E50F12D0A2B3}"/>
    <dgm:cxn modelId="{E825D443-46F5-4859-AE6E-B200F5F411D0}" srcId="{75663F7A-6248-4700-B84A-1F8AE471F856}" destId="{75BBA3E3-1B9F-4D97-BDF9-7ACA97DA0E95}" srcOrd="0" destOrd="0" parTransId="{A0FF5135-C740-4496-9575-7B7A6992087C}" sibTransId="{D47AFF51-5BD7-4ED1-8D73-5E594DCE3F5E}"/>
    <dgm:cxn modelId="{B1C8AB75-70AA-468D-9F2D-99283F2C2432}" srcId="{4E4DF6BA-EDB6-48F1-AD0D-6BC02038A3E5}" destId="{4896DB7D-2F03-4841-8094-97881FB13745}" srcOrd="1" destOrd="0" parTransId="{A8297750-F7DE-4E77-8F2D-309FD017C697}" sibTransId="{42FD8990-58D1-40E2-8864-465100021DFC}"/>
    <dgm:cxn modelId="{E3BA1780-8071-4D50-A766-C6BD69A6E3A9}" type="presOf" srcId="{4A1D0964-9863-434C-9E6B-A0F18CF578DA}" destId="{D694661F-C618-4ECB-B472-7368CFA4AD59}" srcOrd="0" destOrd="0" presId="urn:microsoft.com/office/officeart/2005/8/layout/vList2"/>
    <dgm:cxn modelId="{574DB98A-FB85-4AA5-B220-A3E5C605FB20}" type="presOf" srcId="{4896DB7D-2F03-4841-8094-97881FB13745}" destId="{86ECA921-D306-4A7D-8F63-E56992CA9A7B}" srcOrd="0" destOrd="1" presId="urn:microsoft.com/office/officeart/2005/8/layout/vList2"/>
    <dgm:cxn modelId="{424236B4-72E7-4257-82A1-4E0189081FA5}" type="presOf" srcId="{75BBA3E3-1B9F-4D97-BDF9-7ACA97DA0E95}" destId="{E55EB9B8-E75F-4934-8793-D837F004733A}" srcOrd="0" destOrd="0" presId="urn:microsoft.com/office/officeart/2005/8/layout/vList2"/>
    <dgm:cxn modelId="{AACA83B7-8B61-4CEC-AC9D-D6A5F0EE1B5B}" type="presOf" srcId="{99F29D2A-1AD5-42F6-98C5-27BED2D69B50}" destId="{86ECA921-D306-4A7D-8F63-E56992CA9A7B}" srcOrd="0" destOrd="2" presId="urn:microsoft.com/office/officeart/2005/8/layout/vList2"/>
    <dgm:cxn modelId="{13F819C2-E080-4DE0-B7AE-038988531569}" srcId="{75663F7A-6248-4700-B84A-1F8AE471F856}" destId="{1FFFF022-6BA4-4834-8AE5-337BAF9DDBFD}" srcOrd="1" destOrd="0" parTransId="{26630EB9-DA4D-4B89-9509-D32DA096C7E6}" sibTransId="{BCF046DB-FAD5-4D7B-9EA8-F61747539121}"/>
    <dgm:cxn modelId="{706E51D4-9CB4-425E-AADE-0E6506FFA65F}" srcId="{4E4DF6BA-EDB6-48F1-AD0D-6BC02038A3E5}" destId="{99F29D2A-1AD5-42F6-98C5-27BED2D69B50}" srcOrd="2" destOrd="0" parTransId="{69109C3C-B13A-481E-A9BE-5AA574A26104}" sibTransId="{ECBAC1F0-5706-4AC1-B27F-44C51E6E80EA}"/>
    <dgm:cxn modelId="{6B1FA1EE-1C69-41C1-98CC-7E87901B7787}" type="presOf" srcId="{25B06379-6E46-4314-B6E2-3B909BCEF271}" destId="{86ECA921-D306-4A7D-8F63-E56992CA9A7B}" srcOrd="0" destOrd="0" presId="urn:microsoft.com/office/officeart/2005/8/layout/vList2"/>
    <dgm:cxn modelId="{315A06FB-4520-45D9-BD92-E3B753ECC977}" type="presOf" srcId="{1FFFF022-6BA4-4834-8AE5-337BAF9DDBFD}" destId="{E55EB9B8-E75F-4934-8793-D837F004733A}" srcOrd="0" destOrd="1" presId="urn:microsoft.com/office/officeart/2005/8/layout/vList2"/>
    <dgm:cxn modelId="{18A26BFC-7223-42CD-B802-D3949A9A138B}" type="presOf" srcId="{4E4DF6BA-EDB6-48F1-AD0D-6BC02038A3E5}" destId="{F006D61F-7CFD-4B8F-981C-FD9E140F2289}" srcOrd="0" destOrd="0" presId="urn:microsoft.com/office/officeart/2005/8/layout/vList2"/>
    <dgm:cxn modelId="{4010AB40-454E-4AA2-B75E-22EBA22E4980}" type="presParOf" srcId="{D694661F-C618-4ECB-B472-7368CFA4AD59}" destId="{641D7FDE-2AD0-4D1C-B61F-DA69A66CD226}" srcOrd="0" destOrd="0" presId="urn:microsoft.com/office/officeart/2005/8/layout/vList2"/>
    <dgm:cxn modelId="{F92B4AAE-2040-4B98-863F-E31D846C4918}" type="presParOf" srcId="{D694661F-C618-4ECB-B472-7368CFA4AD59}" destId="{E55EB9B8-E75F-4934-8793-D837F004733A}" srcOrd="1" destOrd="0" presId="urn:microsoft.com/office/officeart/2005/8/layout/vList2"/>
    <dgm:cxn modelId="{3220ADCA-E124-4CDA-8C14-50E7D7B39D22}" type="presParOf" srcId="{D694661F-C618-4ECB-B472-7368CFA4AD59}" destId="{F006D61F-7CFD-4B8F-981C-FD9E140F2289}" srcOrd="2" destOrd="0" presId="urn:microsoft.com/office/officeart/2005/8/layout/vList2"/>
    <dgm:cxn modelId="{60DDE938-A370-4D67-84D6-C92C6FF5DC28}" type="presParOf" srcId="{D694661F-C618-4ECB-B472-7368CFA4AD59}" destId="{86ECA921-D306-4A7D-8F63-E56992CA9A7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510905-910D-4ACB-B9F2-EA114B2F2731}" type="doc">
      <dgm:prSet loTypeId="urn:microsoft.com/office/officeart/2005/8/layout/venn3" loCatId="relationship" qsTypeId="urn:microsoft.com/office/officeart/2005/8/quickstyle/simple4" qsCatId="simple" csTypeId="urn:microsoft.com/office/officeart/2005/8/colors/accent6_5" csCatId="accent6" phldr="1"/>
      <dgm:spPr/>
    </dgm:pt>
    <dgm:pt modelId="{5C0F1F16-748A-4EC7-A670-D77B314F616E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600" b="1" dirty="0">
              <a:solidFill>
                <a:schemeClr val="bg1"/>
              </a:solidFill>
            </a:rPr>
            <a:t>ПРИСВОЕНИЕ ИНФОРМАЦИИ  (ПРОФЕССИИ, ОСНОВАНИЯ ДЛЯ ВЫБОРА…)</a:t>
          </a:r>
        </a:p>
      </dgm:t>
    </dgm:pt>
    <dgm:pt modelId="{778C259E-5178-484B-8B06-A5FB06613FF2}" type="parTrans" cxnId="{3769110C-7279-466D-8330-57897DF1461B}">
      <dgm:prSet/>
      <dgm:spPr/>
      <dgm:t>
        <a:bodyPr/>
        <a:lstStyle/>
        <a:p>
          <a:endParaRPr lang="ru-RU"/>
        </a:p>
      </dgm:t>
    </dgm:pt>
    <dgm:pt modelId="{15505D5B-E320-4FD4-97EF-EF2B79478BB9}" type="sibTrans" cxnId="{3769110C-7279-466D-8330-57897DF1461B}">
      <dgm:prSet/>
      <dgm:spPr/>
      <dgm:t>
        <a:bodyPr/>
        <a:lstStyle/>
        <a:p>
          <a:endParaRPr lang="ru-RU"/>
        </a:p>
      </dgm:t>
    </dgm:pt>
    <dgm:pt modelId="{3C5CBDB1-B37E-4FC5-A39E-D289A7F65327}">
      <dgm:prSet phldrT="[Текст]" custT="1"/>
      <dgm:spPr>
        <a:solidFill>
          <a:srgbClr val="159B6E"/>
        </a:solidFill>
      </dgm:spPr>
      <dgm:t>
        <a:bodyPr/>
        <a:lstStyle/>
        <a:p>
          <a:r>
            <a:rPr lang="ru-RU" sz="2600" b="1" dirty="0">
              <a:solidFill>
                <a:schemeClr val="bg1"/>
              </a:solidFill>
            </a:rPr>
            <a:t>ОПЫТ ДЕЯТЕЛЬНОСТИ (ПРОБЫ, НАБЛЮДЕНИЕ…)</a:t>
          </a:r>
        </a:p>
      </dgm:t>
    </dgm:pt>
    <dgm:pt modelId="{22D9DC8C-793F-4978-BCE7-2AF77093841E}" type="parTrans" cxnId="{68B4CBC5-6CF6-4078-873B-976A26B97B67}">
      <dgm:prSet/>
      <dgm:spPr/>
      <dgm:t>
        <a:bodyPr/>
        <a:lstStyle/>
        <a:p>
          <a:endParaRPr lang="ru-RU"/>
        </a:p>
      </dgm:t>
    </dgm:pt>
    <dgm:pt modelId="{69B2A6CB-D6A6-4467-89EF-D28943EDA800}" type="sibTrans" cxnId="{68B4CBC5-6CF6-4078-873B-976A26B97B67}">
      <dgm:prSet/>
      <dgm:spPr/>
      <dgm:t>
        <a:bodyPr/>
        <a:lstStyle/>
        <a:p>
          <a:endParaRPr lang="ru-RU"/>
        </a:p>
      </dgm:t>
    </dgm:pt>
    <dgm:pt modelId="{07BECC4D-8765-44D0-AFC4-8027319DB7D9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600" b="1" dirty="0">
              <a:solidFill>
                <a:schemeClr val="bg1"/>
              </a:solidFill>
            </a:rPr>
            <a:t>ПЛАНИРОВАНИЕ И РЕФЛЕКСИЯ</a:t>
          </a:r>
        </a:p>
      </dgm:t>
    </dgm:pt>
    <dgm:pt modelId="{092A6A00-E834-45EC-8BF1-FD8D7C4145FE}" type="parTrans" cxnId="{8DDEB3B4-8206-4ACF-BD04-14255341B7C3}">
      <dgm:prSet/>
      <dgm:spPr/>
      <dgm:t>
        <a:bodyPr/>
        <a:lstStyle/>
        <a:p>
          <a:endParaRPr lang="ru-RU"/>
        </a:p>
      </dgm:t>
    </dgm:pt>
    <dgm:pt modelId="{042AB381-6D46-4DF7-B5D6-E382A2FE0989}" type="sibTrans" cxnId="{8DDEB3B4-8206-4ACF-BD04-14255341B7C3}">
      <dgm:prSet/>
      <dgm:spPr/>
      <dgm:t>
        <a:bodyPr/>
        <a:lstStyle/>
        <a:p>
          <a:endParaRPr lang="ru-RU"/>
        </a:p>
      </dgm:t>
    </dgm:pt>
    <dgm:pt modelId="{0D48F250-E3B4-4317-A1A2-BF61DEED0BE6}" type="pres">
      <dgm:prSet presAssocID="{E1510905-910D-4ACB-B9F2-EA114B2F2731}" presName="Name0" presStyleCnt="0">
        <dgm:presLayoutVars>
          <dgm:dir/>
          <dgm:resizeHandles val="exact"/>
        </dgm:presLayoutVars>
      </dgm:prSet>
      <dgm:spPr/>
    </dgm:pt>
    <dgm:pt modelId="{503CABC7-69E2-41EB-8B27-C276187708C0}" type="pres">
      <dgm:prSet presAssocID="{5C0F1F16-748A-4EC7-A670-D77B314F616E}" presName="Name5" presStyleLbl="vennNode1" presStyleIdx="0" presStyleCnt="3">
        <dgm:presLayoutVars>
          <dgm:bulletEnabled val="1"/>
        </dgm:presLayoutVars>
      </dgm:prSet>
      <dgm:spPr/>
    </dgm:pt>
    <dgm:pt modelId="{BBD34926-35CA-4695-875D-76C9CAEEB6A8}" type="pres">
      <dgm:prSet presAssocID="{15505D5B-E320-4FD4-97EF-EF2B79478BB9}" presName="space" presStyleCnt="0"/>
      <dgm:spPr/>
    </dgm:pt>
    <dgm:pt modelId="{87637A16-78F4-4EA2-8BE2-6AE9D54D5AED}" type="pres">
      <dgm:prSet presAssocID="{3C5CBDB1-B37E-4FC5-A39E-D289A7F65327}" presName="Name5" presStyleLbl="vennNode1" presStyleIdx="1" presStyleCnt="3">
        <dgm:presLayoutVars>
          <dgm:bulletEnabled val="1"/>
        </dgm:presLayoutVars>
      </dgm:prSet>
      <dgm:spPr/>
    </dgm:pt>
    <dgm:pt modelId="{D3B6EA49-0327-44A5-A7A7-4B0D0D8BDF6C}" type="pres">
      <dgm:prSet presAssocID="{69B2A6CB-D6A6-4467-89EF-D28943EDA800}" presName="space" presStyleCnt="0"/>
      <dgm:spPr/>
    </dgm:pt>
    <dgm:pt modelId="{EACEA532-2DE6-4308-A411-7BB259EF9491}" type="pres">
      <dgm:prSet presAssocID="{07BECC4D-8765-44D0-AFC4-8027319DB7D9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75A9BF07-BE6D-43F7-A98A-0B3D86BC627F}" type="presOf" srcId="{3C5CBDB1-B37E-4FC5-A39E-D289A7F65327}" destId="{87637A16-78F4-4EA2-8BE2-6AE9D54D5AED}" srcOrd="0" destOrd="0" presId="urn:microsoft.com/office/officeart/2005/8/layout/venn3"/>
    <dgm:cxn modelId="{3769110C-7279-466D-8330-57897DF1461B}" srcId="{E1510905-910D-4ACB-B9F2-EA114B2F2731}" destId="{5C0F1F16-748A-4EC7-A670-D77B314F616E}" srcOrd="0" destOrd="0" parTransId="{778C259E-5178-484B-8B06-A5FB06613FF2}" sibTransId="{15505D5B-E320-4FD4-97EF-EF2B79478BB9}"/>
    <dgm:cxn modelId="{81F2191B-C8ED-46E8-BCAF-121E1B8A97B4}" type="presOf" srcId="{07BECC4D-8765-44D0-AFC4-8027319DB7D9}" destId="{EACEA532-2DE6-4308-A411-7BB259EF9491}" srcOrd="0" destOrd="0" presId="urn:microsoft.com/office/officeart/2005/8/layout/venn3"/>
    <dgm:cxn modelId="{BC43B925-9189-4C6E-AAA0-1EF0DBB49371}" type="presOf" srcId="{E1510905-910D-4ACB-B9F2-EA114B2F2731}" destId="{0D48F250-E3B4-4317-A1A2-BF61DEED0BE6}" srcOrd="0" destOrd="0" presId="urn:microsoft.com/office/officeart/2005/8/layout/venn3"/>
    <dgm:cxn modelId="{8DDEB3B4-8206-4ACF-BD04-14255341B7C3}" srcId="{E1510905-910D-4ACB-B9F2-EA114B2F2731}" destId="{07BECC4D-8765-44D0-AFC4-8027319DB7D9}" srcOrd="2" destOrd="0" parTransId="{092A6A00-E834-45EC-8BF1-FD8D7C4145FE}" sibTransId="{042AB381-6D46-4DF7-B5D6-E382A2FE0989}"/>
    <dgm:cxn modelId="{68B4CBC5-6CF6-4078-873B-976A26B97B67}" srcId="{E1510905-910D-4ACB-B9F2-EA114B2F2731}" destId="{3C5CBDB1-B37E-4FC5-A39E-D289A7F65327}" srcOrd="1" destOrd="0" parTransId="{22D9DC8C-793F-4978-BCE7-2AF77093841E}" sibTransId="{69B2A6CB-D6A6-4467-89EF-D28943EDA800}"/>
    <dgm:cxn modelId="{7D7A6FF5-D41C-42E7-948C-1DC7C1AAB0BA}" type="presOf" srcId="{5C0F1F16-748A-4EC7-A670-D77B314F616E}" destId="{503CABC7-69E2-41EB-8B27-C276187708C0}" srcOrd="0" destOrd="0" presId="urn:microsoft.com/office/officeart/2005/8/layout/venn3"/>
    <dgm:cxn modelId="{E37F9833-6D19-456B-80F3-62ACBE7BB991}" type="presParOf" srcId="{0D48F250-E3B4-4317-A1A2-BF61DEED0BE6}" destId="{503CABC7-69E2-41EB-8B27-C276187708C0}" srcOrd="0" destOrd="0" presId="urn:microsoft.com/office/officeart/2005/8/layout/venn3"/>
    <dgm:cxn modelId="{E9F6D34B-E6C4-481A-9105-6785B985C9BE}" type="presParOf" srcId="{0D48F250-E3B4-4317-A1A2-BF61DEED0BE6}" destId="{BBD34926-35CA-4695-875D-76C9CAEEB6A8}" srcOrd="1" destOrd="0" presId="urn:microsoft.com/office/officeart/2005/8/layout/venn3"/>
    <dgm:cxn modelId="{4BC28892-0FD0-48B6-B3EA-639FB82B148F}" type="presParOf" srcId="{0D48F250-E3B4-4317-A1A2-BF61DEED0BE6}" destId="{87637A16-78F4-4EA2-8BE2-6AE9D54D5AED}" srcOrd="2" destOrd="0" presId="urn:microsoft.com/office/officeart/2005/8/layout/venn3"/>
    <dgm:cxn modelId="{553F0EF9-8035-479E-B272-28CE94B6F1EE}" type="presParOf" srcId="{0D48F250-E3B4-4317-A1A2-BF61DEED0BE6}" destId="{D3B6EA49-0327-44A5-A7A7-4B0D0D8BDF6C}" srcOrd="3" destOrd="0" presId="urn:microsoft.com/office/officeart/2005/8/layout/venn3"/>
    <dgm:cxn modelId="{FD9C41EC-2D2C-4225-9A0B-70DA42CA9C50}" type="presParOf" srcId="{0D48F250-E3B4-4317-A1A2-BF61DEED0BE6}" destId="{EACEA532-2DE6-4308-A411-7BB259EF9491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03A84A-3186-4A5A-9792-425528957096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FD25FE-4913-49E9-A782-3FD6FF45113B}">
      <dgm:prSet phldrT="[Текст]" custT="1"/>
      <dgm:spPr/>
      <dgm:t>
        <a:bodyPr/>
        <a:lstStyle/>
        <a:p>
          <a:r>
            <a:rPr lang="ru-RU" sz="2800" b="1" dirty="0"/>
            <a:t>ЗНАНИЯ</a:t>
          </a:r>
        </a:p>
      </dgm:t>
    </dgm:pt>
    <dgm:pt modelId="{F42B89AD-B64A-4C99-A07D-1063DB413577}" type="parTrans" cxnId="{16F26539-F1DF-4577-965D-36C1A62B9009}">
      <dgm:prSet/>
      <dgm:spPr/>
      <dgm:t>
        <a:bodyPr/>
        <a:lstStyle/>
        <a:p>
          <a:endParaRPr lang="ru-RU"/>
        </a:p>
      </dgm:t>
    </dgm:pt>
    <dgm:pt modelId="{F36231FB-6F38-4BAE-BA26-92842FE059E9}" type="sibTrans" cxnId="{16F26539-F1DF-4577-965D-36C1A62B9009}">
      <dgm:prSet/>
      <dgm:spPr/>
      <dgm:t>
        <a:bodyPr/>
        <a:lstStyle/>
        <a:p>
          <a:endParaRPr lang="ru-RU"/>
        </a:p>
      </dgm:t>
    </dgm:pt>
    <dgm:pt modelId="{D9A43E97-F807-4035-8404-47C71ACCDB6A}">
      <dgm:prSet phldrT="[Текст]" custT="1"/>
      <dgm:spPr/>
      <dgm:t>
        <a:bodyPr/>
        <a:lstStyle/>
        <a:p>
          <a:r>
            <a:rPr lang="ru-RU" sz="2800" b="1" dirty="0"/>
            <a:t>ОПЫТ ДЕЯТЕЛЬНОСТИ</a:t>
          </a:r>
        </a:p>
      </dgm:t>
    </dgm:pt>
    <dgm:pt modelId="{72C38F8D-6837-440E-9809-1123C5B6EAF7}" type="parTrans" cxnId="{4B7B7C86-1AC2-440C-A110-FE0501ABC74B}">
      <dgm:prSet/>
      <dgm:spPr/>
      <dgm:t>
        <a:bodyPr/>
        <a:lstStyle/>
        <a:p>
          <a:endParaRPr lang="ru-RU"/>
        </a:p>
      </dgm:t>
    </dgm:pt>
    <dgm:pt modelId="{11E88830-C667-4193-AB5D-4B87B4844B5A}" type="sibTrans" cxnId="{4B7B7C86-1AC2-440C-A110-FE0501ABC74B}">
      <dgm:prSet/>
      <dgm:spPr/>
      <dgm:t>
        <a:bodyPr/>
        <a:lstStyle/>
        <a:p>
          <a:endParaRPr lang="ru-RU"/>
        </a:p>
      </dgm:t>
    </dgm:pt>
    <dgm:pt modelId="{E5C0BAC6-9953-4516-A327-E184B89303EF}">
      <dgm:prSet phldrT="[Текст]" custT="1"/>
      <dgm:spPr/>
      <dgm:t>
        <a:bodyPr/>
        <a:lstStyle/>
        <a:p>
          <a:r>
            <a:rPr lang="ru-RU" sz="2800" b="1" dirty="0"/>
            <a:t>СПОСОБЫ ДЕЯТЕЛЬНОСТИ</a:t>
          </a:r>
        </a:p>
      </dgm:t>
    </dgm:pt>
    <dgm:pt modelId="{63954369-2EB5-47A3-8147-0E0C240DC962}" type="parTrans" cxnId="{D6E794F1-6A0A-436F-8DF9-34678BF2087F}">
      <dgm:prSet/>
      <dgm:spPr/>
      <dgm:t>
        <a:bodyPr/>
        <a:lstStyle/>
        <a:p>
          <a:endParaRPr lang="ru-RU"/>
        </a:p>
      </dgm:t>
    </dgm:pt>
    <dgm:pt modelId="{0922F79A-F84F-4653-BE8B-1F4383CC9F26}" type="sibTrans" cxnId="{D6E794F1-6A0A-436F-8DF9-34678BF2087F}">
      <dgm:prSet/>
      <dgm:spPr/>
      <dgm:t>
        <a:bodyPr/>
        <a:lstStyle/>
        <a:p>
          <a:endParaRPr lang="ru-RU"/>
        </a:p>
      </dgm:t>
    </dgm:pt>
    <dgm:pt modelId="{1B388954-BB82-4E2C-B84A-D4E2239DF9C8}" type="pres">
      <dgm:prSet presAssocID="{7F03A84A-3186-4A5A-9792-42552895709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2C63331-DE74-491D-BB38-A3D595B88232}" type="pres">
      <dgm:prSet presAssocID="{4BFD25FE-4913-49E9-A782-3FD6FF45113B}" presName="Accent1" presStyleCnt="0"/>
      <dgm:spPr/>
    </dgm:pt>
    <dgm:pt modelId="{3649C435-E4C7-4E21-996B-FD42582D984A}" type="pres">
      <dgm:prSet presAssocID="{4BFD25FE-4913-49E9-A782-3FD6FF45113B}" presName="Accent" presStyleLbl="node1" presStyleIdx="0" presStyleCnt="3"/>
      <dgm:spPr/>
    </dgm:pt>
    <dgm:pt modelId="{D5B7B034-0D39-47A2-9E72-246280E187AA}" type="pres">
      <dgm:prSet presAssocID="{4BFD25FE-4913-49E9-A782-3FD6FF45113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23CC7F56-9C9D-4EF5-A4F7-D3B0A783F824}" type="pres">
      <dgm:prSet presAssocID="{D9A43E97-F807-4035-8404-47C71ACCDB6A}" presName="Accent2" presStyleCnt="0"/>
      <dgm:spPr/>
    </dgm:pt>
    <dgm:pt modelId="{F2FC3CA9-B4B0-4551-BC3E-B2CD5B8032A3}" type="pres">
      <dgm:prSet presAssocID="{D9A43E97-F807-4035-8404-47C71ACCDB6A}" presName="Accent" presStyleLbl="node1" presStyleIdx="1" presStyleCnt="3"/>
      <dgm:spPr>
        <a:solidFill>
          <a:srgbClr val="159B6E"/>
        </a:solidFill>
      </dgm:spPr>
    </dgm:pt>
    <dgm:pt modelId="{7210C78A-014E-4119-8AF8-376B5607D123}" type="pres">
      <dgm:prSet presAssocID="{D9A43E97-F807-4035-8404-47C71ACCDB6A}" presName="Parent2" presStyleLbl="revTx" presStyleIdx="1" presStyleCnt="3" custScaleX="179521">
        <dgm:presLayoutVars>
          <dgm:chMax val="1"/>
          <dgm:chPref val="1"/>
          <dgm:bulletEnabled val="1"/>
        </dgm:presLayoutVars>
      </dgm:prSet>
      <dgm:spPr/>
    </dgm:pt>
    <dgm:pt modelId="{A2AE1977-A2CD-4DD7-A361-13A948506D21}" type="pres">
      <dgm:prSet presAssocID="{E5C0BAC6-9953-4516-A327-E184B89303EF}" presName="Accent3" presStyleCnt="0"/>
      <dgm:spPr/>
    </dgm:pt>
    <dgm:pt modelId="{6EC970CD-E923-4458-B5D3-09427B9C2FCB}" type="pres">
      <dgm:prSet presAssocID="{E5C0BAC6-9953-4516-A327-E184B89303EF}" presName="Accent" presStyleLbl="node1" presStyleIdx="2" presStyleCnt="3"/>
      <dgm:spPr>
        <a:solidFill>
          <a:schemeClr val="accent6">
            <a:lumMod val="75000"/>
          </a:schemeClr>
        </a:solidFill>
      </dgm:spPr>
    </dgm:pt>
    <dgm:pt modelId="{8E78CC51-167E-4D3E-BB3B-E7B3C4D34656}" type="pres">
      <dgm:prSet presAssocID="{E5C0BAC6-9953-4516-A327-E184B89303EF}" presName="Parent3" presStyleLbl="revTx" presStyleIdx="2" presStyleCnt="3" custScaleX="187221">
        <dgm:presLayoutVars>
          <dgm:chMax val="1"/>
          <dgm:chPref val="1"/>
          <dgm:bulletEnabled val="1"/>
        </dgm:presLayoutVars>
      </dgm:prSet>
      <dgm:spPr/>
    </dgm:pt>
  </dgm:ptLst>
  <dgm:cxnLst>
    <dgm:cxn modelId="{79588E2A-7584-4425-B158-31A583827683}" type="presOf" srcId="{D9A43E97-F807-4035-8404-47C71ACCDB6A}" destId="{7210C78A-014E-4119-8AF8-376B5607D123}" srcOrd="0" destOrd="0" presId="urn:microsoft.com/office/officeart/2009/layout/CircleArrowProcess"/>
    <dgm:cxn modelId="{16F26539-F1DF-4577-965D-36C1A62B9009}" srcId="{7F03A84A-3186-4A5A-9792-425528957096}" destId="{4BFD25FE-4913-49E9-A782-3FD6FF45113B}" srcOrd="0" destOrd="0" parTransId="{F42B89AD-B64A-4C99-A07D-1063DB413577}" sibTransId="{F36231FB-6F38-4BAE-BA26-92842FE059E9}"/>
    <dgm:cxn modelId="{B1C79443-95A1-45F3-AEB6-8DF4F8AFEF1A}" type="presOf" srcId="{7F03A84A-3186-4A5A-9792-425528957096}" destId="{1B388954-BB82-4E2C-B84A-D4E2239DF9C8}" srcOrd="0" destOrd="0" presId="urn:microsoft.com/office/officeart/2009/layout/CircleArrowProcess"/>
    <dgm:cxn modelId="{6FC1F063-F4B9-402C-85ED-EA396CB2D3EB}" type="presOf" srcId="{4BFD25FE-4913-49E9-A782-3FD6FF45113B}" destId="{D5B7B034-0D39-47A2-9E72-246280E187AA}" srcOrd="0" destOrd="0" presId="urn:microsoft.com/office/officeart/2009/layout/CircleArrowProcess"/>
    <dgm:cxn modelId="{4B7B7C86-1AC2-440C-A110-FE0501ABC74B}" srcId="{7F03A84A-3186-4A5A-9792-425528957096}" destId="{D9A43E97-F807-4035-8404-47C71ACCDB6A}" srcOrd="1" destOrd="0" parTransId="{72C38F8D-6837-440E-9809-1123C5B6EAF7}" sibTransId="{11E88830-C667-4193-AB5D-4B87B4844B5A}"/>
    <dgm:cxn modelId="{FB6DEFAC-A824-44C6-8884-F1FB029C4515}" type="presOf" srcId="{E5C0BAC6-9953-4516-A327-E184B89303EF}" destId="{8E78CC51-167E-4D3E-BB3B-E7B3C4D34656}" srcOrd="0" destOrd="0" presId="urn:microsoft.com/office/officeart/2009/layout/CircleArrowProcess"/>
    <dgm:cxn modelId="{D6E794F1-6A0A-436F-8DF9-34678BF2087F}" srcId="{7F03A84A-3186-4A5A-9792-425528957096}" destId="{E5C0BAC6-9953-4516-A327-E184B89303EF}" srcOrd="2" destOrd="0" parTransId="{63954369-2EB5-47A3-8147-0E0C240DC962}" sibTransId="{0922F79A-F84F-4653-BE8B-1F4383CC9F26}"/>
    <dgm:cxn modelId="{1209B9E3-2213-4243-91D6-D83D7F5955A8}" type="presParOf" srcId="{1B388954-BB82-4E2C-B84A-D4E2239DF9C8}" destId="{82C63331-DE74-491D-BB38-A3D595B88232}" srcOrd="0" destOrd="0" presId="urn:microsoft.com/office/officeart/2009/layout/CircleArrowProcess"/>
    <dgm:cxn modelId="{FAB2A650-F009-4E61-BB67-900E42FD25E4}" type="presParOf" srcId="{82C63331-DE74-491D-BB38-A3D595B88232}" destId="{3649C435-E4C7-4E21-996B-FD42582D984A}" srcOrd="0" destOrd="0" presId="urn:microsoft.com/office/officeart/2009/layout/CircleArrowProcess"/>
    <dgm:cxn modelId="{BE711D7B-5295-4CB0-A619-B37387E68EC6}" type="presParOf" srcId="{1B388954-BB82-4E2C-B84A-D4E2239DF9C8}" destId="{D5B7B034-0D39-47A2-9E72-246280E187AA}" srcOrd="1" destOrd="0" presId="urn:microsoft.com/office/officeart/2009/layout/CircleArrowProcess"/>
    <dgm:cxn modelId="{61E0E8A9-56FA-488D-9BB0-566D7CEDF619}" type="presParOf" srcId="{1B388954-BB82-4E2C-B84A-D4E2239DF9C8}" destId="{23CC7F56-9C9D-4EF5-A4F7-D3B0A783F824}" srcOrd="2" destOrd="0" presId="urn:microsoft.com/office/officeart/2009/layout/CircleArrowProcess"/>
    <dgm:cxn modelId="{C1E2194F-698E-496B-A11D-3461675E3A10}" type="presParOf" srcId="{23CC7F56-9C9D-4EF5-A4F7-D3B0A783F824}" destId="{F2FC3CA9-B4B0-4551-BC3E-B2CD5B8032A3}" srcOrd="0" destOrd="0" presId="urn:microsoft.com/office/officeart/2009/layout/CircleArrowProcess"/>
    <dgm:cxn modelId="{D66F961C-F9E8-4C7B-ABD9-08C2458DFB28}" type="presParOf" srcId="{1B388954-BB82-4E2C-B84A-D4E2239DF9C8}" destId="{7210C78A-014E-4119-8AF8-376B5607D123}" srcOrd="3" destOrd="0" presId="urn:microsoft.com/office/officeart/2009/layout/CircleArrowProcess"/>
    <dgm:cxn modelId="{348875B1-2986-4454-8201-E48901C6381B}" type="presParOf" srcId="{1B388954-BB82-4E2C-B84A-D4E2239DF9C8}" destId="{A2AE1977-A2CD-4DD7-A361-13A948506D21}" srcOrd="4" destOrd="0" presId="urn:microsoft.com/office/officeart/2009/layout/CircleArrowProcess"/>
    <dgm:cxn modelId="{CD85E188-0300-4BAF-803D-1D3D1ABCB00B}" type="presParOf" srcId="{A2AE1977-A2CD-4DD7-A361-13A948506D21}" destId="{6EC970CD-E923-4458-B5D3-09427B9C2FCB}" srcOrd="0" destOrd="0" presId="urn:microsoft.com/office/officeart/2009/layout/CircleArrowProcess"/>
    <dgm:cxn modelId="{5AD0E68A-67A4-4745-A707-E71C99706B0B}" type="presParOf" srcId="{1B388954-BB82-4E2C-B84A-D4E2239DF9C8}" destId="{8E78CC51-167E-4D3E-BB3B-E7B3C4D3465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BDC225-20B3-4C22-AF3F-0DA195EF21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8B958A-ED7C-4386-B48C-C2FA1ED0A7F7}">
      <dgm:prSet phldrT="[Текст]" custT="1"/>
      <dgm:spPr/>
      <dgm:t>
        <a:bodyPr/>
        <a:lstStyle/>
        <a:p>
          <a:r>
            <a:rPr lang="ru-RU" sz="2200" dirty="0"/>
            <a:t>- экскурсии,</a:t>
          </a:r>
        </a:p>
        <a:p>
          <a:r>
            <a:rPr lang="ru-RU" sz="2200" dirty="0"/>
            <a:t>- самостоятельная работа, встречи </a:t>
          </a:r>
          <a:br>
            <a:rPr lang="ru-RU" sz="2200" dirty="0"/>
          </a:br>
          <a:r>
            <a:rPr lang="ru-RU" sz="2200" dirty="0"/>
            <a:t>со специалистами …</a:t>
          </a:r>
        </a:p>
      </dgm:t>
    </dgm:pt>
    <dgm:pt modelId="{586C8F66-6FE2-4E3D-AFDA-3593C92B11DA}" type="parTrans" cxnId="{B92E47E0-197A-4827-9C3F-5F2F7DF82756}">
      <dgm:prSet/>
      <dgm:spPr/>
      <dgm:t>
        <a:bodyPr/>
        <a:lstStyle/>
        <a:p>
          <a:endParaRPr lang="ru-RU"/>
        </a:p>
      </dgm:t>
    </dgm:pt>
    <dgm:pt modelId="{4AEF3CE5-B680-486E-BF4E-52A75E5F0FA3}" type="sibTrans" cxnId="{B92E47E0-197A-4827-9C3F-5F2F7DF82756}">
      <dgm:prSet/>
      <dgm:spPr/>
      <dgm:t>
        <a:bodyPr/>
        <a:lstStyle/>
        <a:p>
          <a:endParaRPr lang="ru-RU"/>
        </a:p>
      </dgm:t>
    </dgm:pt>
    <dgm:pt modelId="{E0D7384C-9F05-4485-9C8F-488540F1B8BE}">
      <dgm:prSet phldrT="[Текст]" custT="1"/>
      <dgm:spPr>
        <a:solidFill>
          <a:srgbClr val="159B6E"/>
        </a:solidFill>
      </dgm:spPr>
      <dgm:t>
        <a:bodyPr/>
        <a:lstStyle/>
        <a:p>
          <a:r>
            <a:rPr lang="ru-RU" sz="2200" dirty="0"/>
            <a:t>- профессиональные пробы,</a:t>
          </a:r>
        </a:p>
        <a:p>
          <a:r>
            <a:rPr lang="ru-RU" sz="2200" dirty="0"/>
            <a:t>- волонтерская деятельность,</a:t>
          </a:r>
        </a:p>
        <a:p>
          <a:r>
            <a:rPr lang="ru-RU" sz="2200" dirty="0"/>
            <a:t>- трудовая деятельность</a:t>
          </a:r>
        </a:p>
      </dgm:t>
    </dgm:pt>
    <dgm:pt modelId="{532C8AE2-8089-466A-8065-4E039DBD6288}" type="parTrans" cxnId="{0AE5192D-4F27-41F8-B357-E243C985B687}">
      <dgm:prSet/>
      <dgm:spPr/>
      <dgm:t>
        <a:bodyPr/>
        <a:lstStyle/>
        <a:p>
          <a:endParaRPr lang="ru-RU"/>
        </a:p>
      </dgm:t>
    </dgm:pt>
    <dgm:pt modelId="{C5F83039-F934-4D7B-8D52-AD59620DF000}" type="sibTrans" cxnId="{0AE5192D-4F27-41F8-B357-E243C985B687}">
      <dgm:prSet/>
      <dgm:spPr/>
      <dgm:t>
        <a:bodyPr/>
        <a:lstStyle/>
        <a:p>
          <a:endParaRPr lang="ru-RU"/>
        </a:p>
      </dgm:t>
    </dgm:pt>
    <dgm:pt modelId="{AB03DA31-4D23-4B48-B1E9-D750781DC96D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200" dirty="0"/>
            <a:t>- РЕГУЛЯРНОЕ планирование и принятие решений по поводу поиска информации, участия в мероприятиях,</a:t>
          </a:r>
        </a:p>
        <a:p>
          <a:r>
            <a:rPr lang="ru-RU" sz="2200" dirty="0"/>
            <a:t>- рефлексия по итогам реализованного выбора</a:t>
          </a:r>
        </a:p>
      </dgm:t>
    </dgm:pt>
    <dgm:pt modelId="{9E0E66BF-C0C9-499F-9059-39089B8C3E92}" type="parTrans" cxnId="{4BA5B10F-877A-4BA6-B986-D91553FCE794}">
      <dgm:prSet/>
      <dgm:spPr/>
      <dgm:t>
        <a:bodyPr/>
        <a:lstStyle/>
        <a:p>
          <a:endParaRPr lang="ru-RU"/>
        </a:p>
      </dgm:t>
    </dgm:pt>
    <dgm:pt modelId="{E445E844-318F-4EA0-8FF9-D5B165947489}" type="sibTrans" cxnId="{4BA5B10F-877A-4BA6-B986-D91553FCE794}">
      <dgm:prSet/>
      <dgm:spPr/>
      <dgm:t>
        <a:bodyPr/>
        <a:lstStyle/>
        <a:p>
          <a:endParaRPr lang="ru-RU"/>
        </a:p>
      </dgm:t>
    </dgm:pt>
    <dgm:pt modelId="{A80D0300-693E-4099-B470-9A279FE31143}" type="pres">
      <dgm:prSet presAssocID="{8BBDC225-20B3-4C22-AF3F-0DA195EF21A6}" presName="linear" presStyleCnt="0">
        <dgm:presLayoutVars>
          <dgm:animLvl val="lvl"/>
          <dgm:resizeHandles val="exact"/>
        </dgm:presLayoutVars>
      </dgm:prSet>
      <dgm:spPr/>
    </dgm:pt>
    <dgm:pt modelId="{17BB27EA-D047-46DA-BBC4-2027A217F15C}" type="pres">
      <dgm:prSet presAssocID="{A48B958A-ED7C-4386-B48C-C2FA1ED0A7F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771C2E-F18B-466D-AA00-1CC415E460EC}" type="pres">
      <dgm:prSet presAssocID="{4AEF3CE5-B680-486E-BF4E-52A75E5F0FA3}" presName="spacer" presStyleCnt="0"/>
      <dgm:spPr/>
    </dgm:pt>
    <dgm:pt modelId="{AB56B739-E96A-4C52-B538-125206308552}" type="pres">
      <dgm:prSet presAssocID="{E0D7384C-9F05-4485-9C8F-488540F1B8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433B0BD-4AF6-4202-8EFB-DB901393280F}" type="pres">
      <dgm:prSet presAssocID="{C5F83039-F934-4D7B-8D52-AD59620DF000}" presName="spacer" presStyleCnt="0"/>
      <dgm:spPr/>
    </dgm:pt>
    <dgm:pt modelId="{0954308B-B36B-4124-AF31-5636B22411A1}" type="pres">
      <dgm:prSet presAssocID="{AB03DA31-4D23-4B48-B1E9-D750781DC96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BA5B10F-877A-4BA6-B986-D91553FCE794}" srcId="{8BBDC225-20B3-4C22-AF3F-0DA195EF21A6}" destId="{AB03DA31-4D23-4B48-B1E9-D750781DC96D}" srcOrd="2" destOrd="0" parTransId="{9E0E66BF-C0C9-499F-9059-39089B8C3E92}" sibTransId="{E445E844-318F-4EA0-8FF9-D5B165947489}"/>
    <dgm:cxn modelId="{0AE5192D-4F27-41F8-B357-E243C985B687}" srcId="{8BBDC225-20B3-4C22-AF3F-0DA195EF21A6}" destId="{E0D7384C-9F05-4485-9C8F-488540F1B8BE}" srcOrd="1" destOrd="0" parTransId="{532C8AE2-8089-466A-8065-4E039DBD6288}" sibTransId="{C5F83039-F934-4D7B-8D52-AD59620DF000}"/>
    <dgm:cxn modelId="{230D5330-E9E5-4567-A639-2B7194FDA01D}" type="presOf" srcId="{A48B958A-ED7C-4386-B48C-C2FA1ED0A7F7}" destId="{17BB27EA-D047-46DA-BBC4-2027A217F15C}" srcOrd="0" destOrd="0" presId="urn:microsoft.com/office/officeart/2005/8/layout/vList2"/>
    <dgm:cxn modelId="{3704D23E-C8B6-4143-8A2B-0C4CD610823D}" type="presOf" srcId="{8BBDC225-20B3-4C22-AF3F-0DA195EF21A6}" destId="{A80D0300-693E-4099-B470-9A279FE31143}" srcOrd="0" destOrd="0" presId="urn:microsoft.com/office/officeart/2005/8/layout/vList2"/>
    <dgm:cxn modelId="{7771C5BA-2F3B-4034-87C0-5224A45BBE13}" type="presOf" srcId="{AB03DA31-4D23-4B48-B1E9-D750781DC96D}" destId="{0954308B-B36B-4124-AF31-5636B22411A1}" srcOrd="0" destOrd="0" presId="urn:microsoft.com/office/officeart/2005/8/layout/vList2"/>
    <dgm:cxn modelId="{D80D0FD5-D5AE-42EE-B92A-9AF0A3343725}" type="presOf" srcId="{E0D7384C-9F05-4485-9C8F-488540F1B8BE}" destId="{AB56B739-E96A-4C52-B538-125206308552}" srcOrd="0" destOrd="0" presId="urn:microsoft.com/office/officeart/2005/8/layout/vList2"/>
    <dgm:cxn modelId="{B92E47E0-197A-4827-9C3F-5F2F7DF82756}" srcId="{8BBDC225-20B3-4C22-AF3F-0DA195EF21A6}" destId="{A48B958A-ED7C-4386-B48C-C2FA1ED0A7F7}" srcOrd="0" destOrd="0" parTransId="{586C8F66-6FE2-4E3D-AFDA-3593C92B11DA}" sibTransId="{4AEF3CE5-B680-486E-BF4E-52A75E5F0FA3}"/>
    <dgm:cxn modelId="{40A9B3AB-D113-4AB6-91B7-AD344CAD4095}" type="presParOf" srcId="{A80D0300-693E-4099-B470-9A279FE31143}" destId="{17BB27EA-D047-46DA-BBC4-2027A217F15C}" srcOrd="0" destOrd="0" presId="urn:microsoft.com/office/officeart/2005/8/layout/vList2"/>
    <dgm:cxn modelId="{D7C93CA8-1B5B-4AC7-946B-E959E56EA8D6}" type="presParOf" srcId="{A80D0300-693E-4099-B470-9A279FE31143}" destId="{E6771C2E-F18B-466D-AA00-1CC415E460EC}" srcOrd="1" destOrd="0" presId="urn:microsoft.com/office/officeart/2005/8/layout/vList2"/>
    <dgm:cxn modelId="{D2881414-3E5A-46F7-AEEC-AF4EAFC799E4}" type="presParOf" srcId="{A80D0300-693E-4099-B470-9A279FE31143}" destId="{AB56B739-E96A-4C52-B538-125206308552}" srcOrd="2" destOrd="0" presId="urn:microsoft.com/office/officeart/2005/8/layout/vList2"/>
    <dgm:cxn modelId="{77E2D58D-4117-41B5-8E5E-0887391EB227}" type="presParOf" srcId="{A80D0300-693E-4099-B470-9A279FE31143}" destId="{2433B0BD-4AF6-4202-8EFB-DB901393280F}" srcOrd="3" destOrd="0" presId="urn:microsoft.com/office/officeart/2005/8/layout/vList2"/>
    <dgm:cxn modelId="{CBACB389-A701-4A07-B16D-DEDBB7B7A233}" type="presParOf" srcId="{A80D0300-693E-4099-B470-9A279FE31143}" destId="{0954308B-B36B-4124-AF31-5636B22411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0A73DF5-01AF-4EDC-9B8A-B8459EF0C4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780B8-028E-4BD5-BF3D-E352E744317D}">
      <dgm:prSet phldrT="[Текст]" custT="1"/>
      <dgm:spPr/>
      <dgm:t>
        <a:bodyPr vert="vert270"/>
        <a:lstStyle/>
        <a:p>
          <a:pPr algn="ctr"/>
          <a:endParaRPr lang="ru-RU" sz="2000" dirty="0"/>
        </a:p>
        <a:p>
          <a:pPr algn="ctr"/>
          <a:r>
            <a:rPr lang="ru-RU" sz="5100" b="1" dirty="0"/>
            <a:t>ВНЕШНИЕ</a:t>
          </a:r>
        </a:p>
      </dgm:t>
    </dgm:pt>
    <dgm:pt modelId="{3F047514-49E6-4585-BFB7-41474B7341EE}" type="parTrans" cxnId="{8378C29A-31BF-42F1-8377-56DA1C41C532}">
      <dgm:prSet/>
      <dgm:spPr/>
      <dgm:t>
        <a:bodyPr/>
        <a:lstStyle/>
        <a:p>
          <a:endParaRPr lang="ru-RU"/>
        </a:p>
      </dgm:t>
    </dgm:pt>
    <dgm:pt modelId="{F0475990-D77B-4694-8E70-57042309D790}" type="sibTrans" cxnId="{8378C29A-31BF-42F1-8377-56DA1C41C532}">
      <dgm:prSet/>
      <dgm:spPr/>
      <dgm:t>
        <a:bodyPr/>
        <a:lstStyle/>
        <a:p>
          <a:endParaRPr lang="ru-RU"/>
        </a:p>
      </dgm:t>
    </dgm:pt>
    <dgm:pt modelId="{8D3A8349-8A84-4AB0-89BD-A2BD73EF7C18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противоречие между интересами личности и интересами экономической сферы </a:t>
          </a:r>
          <a:r>
            <a:rPr lang="ru-RU" dirty="0">
              <a:sym typeface="Symbol" panose="05050102010706020507" pitchFamily="18" charset="2"/>
            </a:rPr>
            <a:t> ориентация учащихся на востребованные профессии</a:t>
          </a:r>
          <a:endParaRPr lang="ru-RU" dirty="0"/>
        </a:p>
      </dgm:t>
    </dgm:pt>
    <dgm:pt modelId="{7885B7E8-A822-4B67-9423-2D7729ADBA64}" type="parTrans" cxnId="{0334E8C7-8140-4A16-9538-235B90ABB014}">
      <dgm:prSet/>
      <dgm:spPr/>
      <dgm:t>
        <a:bodyPr/>
        <a:lstStyle/>
        <a:p>
          <a:endParaRPr lang="ru-RU"/>
        </a:p>
      </dgm:t>
    </dgm:pt>
    <dgm:pt modelId="{E08CA599-92EA-4F15-BD6A-539CBAB73190}" type="sibTrans" cxnId="{0334E8C7-8140-4A16-9538-235B90ABB014}">
      <dgm:prSet/>
      <dgm:spPr/>
      <dgm:t>
        <a:bodyPr/>
        <a:lstStyle/>
        <a:p>
          <a:endParaRPr lang="ru-RU"/>
        </a:p>
      </dgm:t>
    </dgm:pt>
    <dgm:pt modelId="{18478F6E-DF17-4B3D-A8AA-1383E8DFD41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социальные мифы и предрассудки о мире труда и профессиональном образовании</a:t>
          </a:r>
        </a:p>
      </dgm:t>
    </dgm:pt>
    <dgm:pt modelId="{63B4CF6B-2092-49E3-B842-577B61A2C2D7}" type="parTrans" cxnId="{41FA4AA3-72A1-42FE-8F88-B36BECB2FE02}">
      <dgm:prSet/>
      <dgm:spPr/>
      <dgm:t>
        <a:bodyPr/>
        <a:lstStyle/>
        <a:p>
          <a:endParaRPr lang="ru-RU"/>
        </a:p>
      </dgm:t>
    </dgm:pt>
    <dgm:pt modelId="{33075812-C921-4D8D-BE48-1B99DC843F95}" type="sibTrans" cxnId="{41FA4AA3-72A1-42FE-8F88-B36BECB2FE02}">
      <dgm:prSet/>
      <dgm:spPr/>
      <dgm:t>
        <a:bodyPr/>
        <a:lstStyle/>
        <a:p>
          <a:endParaRPr lang="ru-RU"/>
        </a:p>
      </dgm:t>
    </dgm:pt>
    <dgm:pt modelId="{89624CEB-106F-48B4-A9EE-2B08A5D89967}" type="pres">
      <dgm:prSet presAssocID="{60A73DF5-01AF-4EDC-9B8A-B8459EF0C4DE}" presName="vert0" presStyleCnt="0">
        <dgm:presLayoutVars>
          <dgm:dir/>
          <dgm:animOne val="branch"/>
          <dgm:animLvl val="lvl"/>
        </dgm:presLayoutVars>
      </dgm:prSet>
      <dgm:spPr/>
    </dgm:pt>
    <dgm:pt modelId="{22FBE91F-DA30-482C-9B88-1B598B4470BE}" type="pres">
      <dgm:prSet presAssocID="{88E780B8-028E-4BD5-BF3D-E352E744317D}" presName="thickLine" presStyleLbl="alignNode1" presStyleIdx="0" presStyleCnt="1"/>
      <dgm:spPr/>
    </dgm:pt>
    <dgm:pt modelId="{9C542C7E-B350-43F1-8223-366FD6880276}" type="pres">
      <dgm:prSet presAssocID="{88E780B8-028E-4BD5-BF3D-E352E744317D}" presName="horz1" presStyleCnt="0"/>
      <dgm:spPr/>
    </dgm:pt>
    <dgm:pt modelId="{6D69608A-DFC0-43EB-88A1-29994B49C369}" type="pres">
      <dgm:prSet presAssocID="{88E780B8-028E-4BD5-BF3D-E352E744317D}" presName="tx1" presStyleLbl="revTx" presStyleIdx="0" presStyleCnt="3"/>
      <dgm:spPr/>
    </dgm:pt>
    <dgm:pt modelId="{A38F2054-6E7D-4A1B-8ED1-46C9540F9C24}" type="pres">
      <dgm:prSet presAssocID="{88E780B8-028E-4BD5-BF3D-E352E744317D}" presName="vert1" presStyleCnt="0"/>
      <dgm:spPr/>
    </dgm:pt>
    <dgm:pt modelId="{4506DD53-FE83-4B1E-867B-6E9C443F03A3}" type="pres">
      <dgm:prSet presAssocID="{8D3A8349-8A84-4AB0-89BD-A2BD73EF7C18}" presName="vertSpace2a" presStyleCnt="0"/>
      <dgm:spPr/>
    </dgm:pt>
    <dgm:pt modelId="{758A9064-D238-4C65-858D-10CE84896D6E}" type="pres">
      <dgm:prSet presAssocID="{8D3A8349-8A84-4AB0-89BD-A2BD73EF7C18}" presName="horz2" presStyleCnt="0"/>
      <dgm:spPr/>
    </dgm:pt>
    <dgm:pt modelId="{A0A6E81A-7C84-4B56-AAE8-5A22FFC37FEF}" type="pres">
      <dgm:prSet presAssocID="{8D3A8349-8A84-4AB0-89BD-A2BD73EF7C18}" presName="horzSpace2" presStyleCnt="0"/>
      <dgm:spPr/>
    </dgm:pt>
    <dgm:pt modelId="{B439FA5F-AE26-4123-AB3C-2C625F037992}" type="pres">
      <dgm:prSet presAssocID="{8D3A8349-8A84-4AB0-89BD-A2BD73EF7C18}" presName="tx2" presStyleLbl="revTx" presStyleIdx="1" presStyleCnt="3"/>
      <dgm:spPr/>
    </dgm:pt>
    <dgm:pt modelId="{9695A596-75C1-4EF3-AA22-35B9B1B525C5}" type="pres">
      <dgm:prSet presAssocID="{8D3A8349-8A84-4AB0-89BD-A2BD73EF7C18}" presName="vert2" presStyleCnt="0"/>
      <dgm:spPr/>
    </dgm:pt>
    <dgm:pt modelId="{982FC324-3BDF-4CD8-8BE5-56C0A95B5E0C}" type="pres">
      <dgm:prSet presAssocID="{8D3A8349-8A84-4AB0-89BD-A2BD73EF7C18}" presName="thinLine2b" presStyleLbl="callout" presStyleIdx="0" presStyleCnt="2"/>
      <dgm:spPr/>
    </dgm:pt>
    <dgm:pt modelId="{429037BF-F027-4FD0-9F1A-167E973AC3AA}" type="pres">
      <dgm:prSet presAssocID="{8D3A8349-8A84-4AB0-89BD-A2BD73EF7C18}" presName="vertSpace2b" presStyleCnt="0"/>
      <dgm:spPr/>
    </dgm:pt>
    <dgm:pt modelId="{BB817982-BDE3-4377-A09E-34137CD749ED}" type="pres">
      <dgm:prSet presAssocID="{18478F6E-DF17-4B3D-A8AA-1383E8DFD410}" presName="horz2" presStyleCnt="0"/>
      <dgm:spPr/>
    </dgm:pt>
    <dgm:pt modelId="{F64EEADE-9E60-4F70-A676-639CB86076F1}" type="pres">
      <dgm:prSet presAssocID="{18478F6E-DF17-4B3D-A8AA-1383E8DFD410}" presName="horzSpace2" presStyleCnt="0"/>
      <dgm:spPr/>
    </dgm:pt>
    <dgm:pt modelId="{E9C162C0-2F77-4BFB-B198-0EC3B7CF9640}" type="pres">
      <dgm:prSet presAssocID="{18478F6E-DF17-4B3D-A8AA-1383E8DFD410}" presName="tx2" presStyleLbl="revTx" presStyleIdx="2" presStyleCnt="3"/>
      <dgm:spPr/>
    </dgm:pt>
    <dgm:pt modelId="{0D85A798-FFC2-42CC-966E-DEBB9D284F6C}" type="pres">
      <dgm:prSet presAssocID="{18478F6E-DF17-4B3D-A8AA-1383E8DFD410}" presName="vert2" presStyleCnt="0"/>
      <dgm:spPr/>
    </dgm:pt>
    <dgm:pt modelId="{77B28E51-4134-492A-BEC0-5E133DEA957A}" type="pres">
      <dgm:prSet presAssocID="{18478F6E-DF17-4B3D-A8AA-1383E8DFD410}" presName="thinLine2b" presStyleLbl="callout" presStyleIdx="1" presStyleCnt="2"/>
      <dgm:spPr/>
    </dgm:pt>
    <dgm:pt modelId="{78D21B08-9102-4579-A899-1863127067BC}" type="pres">
      <dgm:prSet presAssocID="{18478F6E-DF17-4B3D-A8AA-1383E8DFD410}" presName="vertSpace2b" presStyleCnt="0"/>
      <dgm:spPr/>
    </dgm:pt>
  </dgm:ptLst>
  <dgm:cxnLst>
    <dgm:cxn modelId="{DE0FD21C-EBA0-476E-A75E-849DBB569A40}" type="presOf" srcId="{60A73DF5-01AF-4EDC-9B8A-B8459EF0C4DE}" destId="{89624CEB-106F-48B4-A9EE-2B08A5D89967}" srcOrd="0" destOrd="0" presId="urn:microsoft.com/office/officeart/2008/layout/LinedList"/>
    <dgm:cxn modelId="{F705E724-A641-4C02-A969-83A8A4768CCA}" type="presOf" srcId="{88E780B8-028E-4BD5-BF3D-E352E744317D}" destId="{6D69608A-DFC0-43EB-88A1-29994B49C369}" srcOrd="0" destOrd="0" presId="urn:microsoft.com/office/officeart/2008/layout/LinedList"/>
    <dgm:cxn modelId="{45FEAB87-5DBA-4EC4-8D02-009ECC67842A}" type="presOf" srcId="{18478F6E-DF17-4B3D-A8AA-1383E8DFD410}" destId="{E9C162C0-2F77-4BFB-B198-0EC3B7CF9640}" srcOrd="0" destOrd="0" presId="urn:microsoft.com/office/officeart/2008/layout/LinedList"/>
    <dgm:cxn modelId="{8378C29A-31BF-42F1-8377-56DA1C41C532}" srcId="{60A73DF5-01AF-4EDC-9B8A-B8459EF0C4DE}" destId="{88E780B8-028E-4BD5-BF3D-E352E744317D}" srcOrd="0" destOrd="0" parTransId="{3F047514-49E6-4585-BFB7-41474B7341EE}" sibTransId="{F0475990-D77B-4694-8E70-57042309D790}"/>
    <dgm:cxn modelId="{41FA4AA3-72A1-42FE-8F88-B36BECB2FE02}" srcId="{88E780B8-028E-4BD5-BF3D-E352E744317D}" destId="{18478F6E-DF17-4B3D-A8AA-1383E8DFD410}" srcOrd="1" destOrd="0" parTransId="{63B4CF6B-2092-49E3-B842-577B61A2C2D7}" sibTransId="{33075812-C921-4D8D-BE48-1B99DC843F95}"/>
    <dgm:cxn modelId="{966AE3AD-ED90-4B99-BE3B-9050B4D3E5FB}" type="presOf" srcId="{8D3A8349-8A84-4AB0-89BD-A2BD73EF7C18}" destId="{B439FA5F-AE26-4123-AB3C-2C625F037992}" srcOrd="0" destOrd="0" presId="urn:microsoft.com/office/officeart/2008/layout/LinedList"/>
    <dgm:cxn modelId="{0334E8C7-8140-4A16-9538-235B90ABB014}" srcId="{88E780B8-028E-4BD5-BF3D-E352E744317D}" destId="{8D3A8349-8A84-4AB0-89BD-A2BD73EF7C18}" srcOrd="0" destOrd="0" parTransId="{7885B7E8-A822-4B67-9423-2D7729ADBA64}" sibTransId="{E08CA599-92EA-4F15-BD6A-539CBAB73190}"/>
    <dgm:cxn modelId="{E84CEC2B-3F6B-4635-807E-04DF749A437C}" type="presParOf" srcId="{89624CEB-106F-48B4-A9EE-2B08A5D89967}" destId="{22FBE91F-DA30-482C-9B88-1B598B4470BE}" srcOrd="0" destOrd="0" presId="urn:microsoft.com/office/officeart/2008/layout/LinedList"/>
    <dgm:cxn modelId="{080759EF-A55E-4743-BB67-1A64243F0303}" type="presParOf" srcId="{89624CEB-106F-48B4-A9EE-2B08A5D89967}" destId="{9C542C7E-B350-43F1-8223-366FD6880276}" srcOrd="1" destOrd="0" presId="urn:microsoft.com/office/officeart/2008/layout/LinedList"/>
    <dgm:cxn modelId="{F303D505-EAC1-479B-BA6D-9B7E8C69BCF1}" type="presParOf" srcId="{9C542C7E-B350-43F1-8223-366FD6880276}" destId="{6D69608A-DFC0-43EB-88A1-29994B49C369}" srcOrd="0" destOrd="0" presId="urn:microsoft.com/office/officeart/2008/layout/LinedList"/>
    <dgm:cxn modelId="{73B8B837-0FC4-443C-AED0-E0633FC2B976}" type="presParOf" srcId="{9C542C7E-B350-43F1-8223-366FD6880276}" destId="{A38F2054-6E7D-4A1B-8ED1-46C9540F9C24}" srcOrd="1" destOrd="0" presId="urn:microsoft.com/office/officeart/2008/layout/LinedList"/>
    <dgm:cxn modelId="{62EB1D74-C167-4BF9-8BC8-76A112C8424D}" type="presParOf" srcId="{A38F2054-6E7D-4A1B-8ED1-46C9540F9C24}" destId="{4506DD53-FE83-4B1E-867B-6E9C443F03A3}" srcOrd="0" destOrd="0" presId="urn:microsoft.com/office/officeart/2008/layout/LinedList"/>
    <dgm:cxn modelId="{F8AFE971-EC9B-430B-B0BC-F1E597D313BB}" type="presParOf" srcId="{A38F2054-6E7D-4A1B-8ED1-46C9540F9C24}" destId="{758A9064-D238-4C65-858D-10CE84896D6E}" srcOrd="1" destOrd="0" presId="urn:microsoft.com/office/officeart/2008/layout/LinedList"/>
    <dgm:cxn modelId="{328BD626-0DB6-446D-9000-06EDC83D1B6A}" type="presParOf" srcId="{758A9064-D238-4C65-858D-10CE84896D6E}" destId="{A0A6E81A-7C84-4B56-AAE8-5A22FFC37FEF}" srcOrd="0" destOrd="0" presId="urn:microsoft.com/office/officeart/2008/layout/LinedList"/>
    <dgm:cxn modelId="{171295FC-CE7A-4A7B-B7AD-63BCBA8F1AD1}" type="presParOf" srcId="{758A9064-D238-4C65-858D-10CE84896D6E}" destId="{B439FA5F-AE26-4123-AB3C-2C625F037992}" srcOrd="1" destOrd="0" presId="urn:microsoft.com/office/officeart/2008/layout/LinedList"/>
    <dgm:cxn modelId="{FFD73508-105D-4206-B6E9-E4D46AF4C7B0}" type="presParOf" srcId="{758A9064-D238-4C65-858D-10CE84896D6E}" destId="{9695A596-75C1-4EF3-AA22-35B9B1B525C5}" srcOrd="2" destOrd="0" presId="urn:microsoft.com/office/officeart/2008/layout/LinedList"/>
    <dgm:cxn modelId="{426B5993-590D-4488-AE7B-6F18E3FDBF0B}" type="presParOf" srcId="{A38F2054-6E7D-4A1B-8ED1-46C9540F9C24}" destId="{982FC324-3BDF-4CD8-8BE5-56C0A95B5E0C}" srcOrd="2" destOrd="0" presId="urn:microsoft.com/office/officeart/2008/layout/LinedList"/>
    <dgm:cxn modelId="{50B516EA-B5C0-44C8-8213-7B2791491677}" type="presParOf" srcId="{A38F2054-6E7D-4A1B-8ED1-46C9540F9C24}" destId="{429037BF-F027-4FD0-9F1A-167E973AC3AA}" srcOrd="3" destOrd="0" presId="urn:microsoft.com/office/officeart/2008/layout/LinedList"/>
    <dgm:cxn modelId="{2FB262A0-8977-43E9-9695-026406B4C920}" type="presParOf" srcId="{A38F2054-6E7D-4A1B-8ED1-46C9540F9C24}" destId="{BB817982-BDE3-4377-A09E-34137CD749ED}" srcOrd="4" destOrd="0" presId="urn:microsoft.com/office/officeart/2008/layout/LinedList"/>
    <dgm:cxn modelId="{2F916D4E-9D8D-4782-AAAB-A3794C9C886E}" type="presParOf" srcId="{BB817982-BDE3-4377-A09E-34137CD749ED}" destId="{F64EEADE-9E60-4F70-A676-639CB86076F1}" srcOrd="0" destOrd="0" presId="urn:microsoft.com/office/officeart/2008/layout/LinedList"/>
    <dgm:cxn modelId="{84C1AC7D-F97C-4014-AB2D-D469F7F62AA0}" type="presParOf" srcId="{BB817982-BDE3-4377-A09E-34137CD749ED}" destId="{E9C162C0-2F77-4BFB-B198-0EC3B7CF9640}" srcOrd="1" destOrd="0" presId="urn:microsoft.com/office/officeart/2008/layout/LinedList"/>
    <dgm:cxn modelId="{05AF3DF0-B023-412A-836D-6C427A395D91}" type="presParOf" srcId="{BB817982-BDE3-4377-A09E-34137CD749ED}" destId="{0D85A798-FFC2-42CC-966E-DEBB9D284F6C}" srcOrd="2" destOrd="0" presId="urn:microsoft.com/office/officeart/2008/layout/LinedList"/>
    <dgm:cxn modelId="{2AC08F50-0578-4235-BA44-888F1079A5CF}" type="presParOf" srcId="{A38F2054-6E7D-4A1B-8ED1-46C9540F9C24}" destId="{77B28E51-4134-492A-BEC0-5E133DEA957A}" srcOrd="5" destOrd="0" presId="urn:microsoft.com/office/officeart/2008/layout/LinedList"/>
    <dgm:cxn modelId="{C4A76B6B-1759-419E-92D8-D65FBC3DA715}" type="presParOf" srcId="{A38F2054-6E7D-4A1B-8ED1-46C9540F9C24}" destId="{78D21B08-9102-4579-A899-1863127067B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D7FF94-128C-4DC8-B90B-9AC48D5D0D0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C20D3A-E5DB-47DD-AC85-EEFFDA236C36}">
      <dgm:prSet phldrT="[Текст]" custT="1"/>
      <dgm:spPr/>
      <dgm:t>
        <a:bodyPr vert="vert270"/>
        <a:lstStyle/>
        <a:p>
          <a:pPr algn="l"/>
          <a:endParaRPr lang="ru-RU" sz="2400" b="1" dirty="0"/>
        </a:p>
        <a:p>
          <a:pPr algn="ctr"/>
          <a:r>
            <a:rPr lang="ru-RU" sz="5100" b="1" dirty="0"/>
            <a:t>ВНУТРЕННИЕ</a:t>
          </a:r>
        </a:p>
      </dgm:t>
    </dgm:pt>
    <dgm:pt modelId="{FC3DD180-E73A-43E3-B960-9EE25DB9A040}" type="parTrans" cxnId="{D755E5A5-E356-4236-83BA-CC06818B3275}">
      <dgm:prSet/>
      <dgm:spPr/>
      <dgm:t>
        <a:bodyPr/>
        <a:lstStyle/>
        <a:p>
          <a:endParaRPr lang="ru-RU"/>
        </a:p>
      </dgm:t>
    </dgm:pt>
    <dgm:pt modelId="{3BC3667E-ECF6-4DD0-BB94-7C8928219183}" type="sibTrans" cxnId="{D755E5A5-E356-4236-83BA-CC06818B3275}">
      <dgm:prSet/>
      <dgm:spPr/>
      <dgm:t>
        <a:bodyPr/>
        <a:lstStyle/>
        <a:p>
          <a:endParaRPr lang="ru-RU"/>
        </a:p>
      </dgm:t>
    </dgm:pt>
    <dgm:pt modelId="{13914016-6891-46B0-ACE1-91E5DFE58AC4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«</a:t>
          </a:r>
          <a:r>
            <a:rPr lang="ru-RU" dirty="0" err="1"/>
            <a:t>мероприятийный</a:t>
          </a:r>
          <a:r>
            <a:rPr lang="ru-RU" dirty="0"/>
            <a:t>» подход </a:t>
          </a:r>
          <a:r>
            <a:rPr lang="ru-RU" dirty="0">
              <a:sym typeface="Symbol" panose="05050102010706020507" pitchFamily="18" charset="2"/>
            </a:rPr>
            <a:t> ученик не планирует свою активность или планирует однократно</a:t>
          </a:r>
          <a:endParaRPr lang="ru-RU" dirty="0"/>
        </a:p>
      </dgm:t>
    </dgm:pt>
    <dgm:pt modelId="{EE295C34-4E60-42A7-9EA8-2E98BE17E9CF}" type="parTrans" cxnId="{B8435685-C52A-4557-80D1-2CAB8D4D44FF}">
      <dgm:prSet/>
      <dgm:spPr/>
      <dgm:t>
        <a:bodyPr/>
        <a:lstStyle/>
        <a:p>
          <a:endParaRPr lang="ru-RU"/>
        </a:p>
      </dgm:t>
    </dgm:pt>
    <dgm:pt modelId="{511E1DFF-17C2-48D6-AC4C-63A5929F9465}" type="sibTrans" cxnId="{B8435685-C52A-4557-80D1-2CAB8D4D44FF}">
      <dgm:prSet/>
      <dgm:spPr/>
      <dgm:t>
        <a:bodyPr/>
        <a:lstStyle/>
        <a:p>
          <a:endParaRPr lang="ru-RU"/>
        </a:p>
      </dgm:t>
    </dgm:pt>
    <dgm:pt modelId="{FA316EE3-7713-4EFC-8C5B-1CF80919C09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не налажено социальное партнерство  с предприятиями и службами занятости </a:t>
          </a:r>
          <a:r>
            <a:rPr lang="ru-RU" dirty="0">
              <a:sym typeface="Symbol" panose="05050102010706020507" pitchFamily="18" charset="2"/>
            </a:rPr>
            <a:t> мероприятия в школе</a:t>
          </a:r>
          <a:endParaRPr lang="ru-RU" dirty="0"/>
        </a:p>
      </dgm:t>
    </dgm:pt>
    <dgm:pt modelId="{80F71693-56DC-4E4E-9644-E0C50C51F7A1}" type="parTrans" cxnId="{C3F6106E-F824-42B0-90C6-6255B5992CA6}">
      <dgm:prSet/>
      <dgm:spPr/>
      <dgm:t>
        <a:bodyPr/>
        <a:lstStyle/>
        <a:p>
          <a:endParaRPr lang="ru-RU"/>
        </a:p>
      </dgm:t>
    </dgm:pt>
    <dgm:pt modelId="{EEC741EA-CB19-499D-9C35-11540592E514}" type="sibTrans" cxnId="{C3F6106E-F824-42B0-90C6-6255B5992CA6}">
      <dgm:prSet/>
      <dgm:spPr/>
      <dgm:t>
        <a:bodyPr/>
        <a:lstStyle/>
        <a:p>
          <a:endParaRPr lang="ru-RU"/>
        </a:p>
      </dgm:t>
    </dgm:pt>
    <dgm:pt modelId="{3FE60C0B-2FA7-4F59-9948-FA7A4E787AAC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ориентация на конкретный выбор, </a:t>
          </a:r>
          <a:br>
            <a:rPr lang="ru-RU" dirty="0"/>
          </a:br>
          <a:r>
            <a:rPr lang="ru-RU" dirty="0"/>
            <a:t>а не на готовность к профессиональному самоопределению </a:t>
          </a:r>
          <a:r>
            <a:rPr lang="ru-RU" dirty="0">
              <a:sym typeface="Symbol" panose="05050102010706020507" pitchFamily="18" charset="2"/>
            </a:rPr>
            <a:t> ученик не имеет «плана Б»</a:t>
          </a:r>
          <a:endParaRPr lang="ru-RU" dirty="0"/>
        </a:p>
      </dgm:t>
    </dgm:pt>
    <dgm:pt modelId="{824709D9-D7F3-4673-8AAE-ACE0FAF69018}" type="parTrans" cxnId="{0CCB55B6-C3DC-4E13-864B-78620346E173}">
      <dgm:prSet/>
      <dgm:spPr/>
      <dgm:t>
        <a:bodyPr/>
        <a:lstStyle/>
        <a:p>
          <a:endParaRPr lang="ru-RU"/>
        </a:p>
      </dgm:t>
    </dgm:pt>
    <dgm:pt modelId="{EFA9A4CC-CC59-4B7D-8CBF-3D7506540E4F}" type="sibTrans" cxnId="{0CCB55B6-C3DC-4E13-864B-78620346E173}">
      <dgm:prSet/>
      <dgm:spPr/>
      <dgm:t>
        <a:bodyPr/>
        <a:lstStyle/>
        <a:p>
          <a:endParaRPr lang="ru-RU"/>
        </a:p>
      </dgm:t>
    </dgm:pt>
    <dgm:pt modelId="{FCB9CCF2-687F-4E20-95B8-9DFDBBC84602}" type="pres">
      <dgm:prSet presAssocID="{2ED7FF94-128C-4DC8-B90B-9AC48D5D0D0E}" presName="vert0" presStyleCnt="0">
        <dgm:presLayoutVars>
          <dgm:dir/>
          <dgm:animOne val="branch"/>
          <dgm:animLvl val="lvl"/>
        </dgm:presLayoutVars>
      </dgm:prSet>
      <dgm:spPr/>
    </dgm:pt>
    <dgm:pt modelId="{DE629486-E1AD-4F16-BC0A-AF32DB9F3305}" type="pres">
      <dgm:prSet presAssocID="{04C20D3A-E5DB-47DD-AC85-EEFFDA236C36}" presName="thickLine" presStyleLbl="alignNode1" presStyleIdx="0" presStyleCnt="1"/>
      <dgm:spPr/>
    </dgm:pt>
    <dgm:pt modelId="{8E91B5D2-15E6-4695-ADD0-4E9E42A23793}" type="pres">
      <dgm:prSet presAssocID="{04C20D3A-E5DB-47DD-AC85-EEFFDA236C36}" presName="horz1" presStyleCnt="0"/>
      <dgm:spPr/>
    </dgm:pt>
    <dgm:pt modelId="{341425A3-9616-4680-A661-CDA29C17D3F3}" type="pres">
      <dgm:prSet presAssocID="{04C20D3A-E5DB-47DD-AC85-EEFFDA236C36}" presName="tx1" presStyleLbl="revTx" presStyleIdx="0" presStyleCnt="4"/>
      <dgm:spPr/>
    </dgm:pt>
    <dgm:pt modelId="{7E6F5C05-D992-4B3C-802C-2DACC06B55CB}" type="pres">
      <dgm:prSet presAssocID="{04C20D3A-E5DB-47DD-AC85-EEFFDA236C36}" presName="vert1" presStyleCnt="0"/>
      <dgm:spPr/>
    </dgm:pt>
    <dgm:pt modelId="{BBE577EA-56DE-4F82-9562-FBB395879E63}" type="pres">
      <dgm:prSet presAssocID="{13914016-6891-46B0-ACE1-91E5DFE58AC4}" presName="vertSpace2a" presStyleCnt="0"/>
      <dgm:spPr/>
    </dgm:pt>
    <dgm:pt modelId="{24E23897-3B72-49C3-8E34-8CE7ADFB370C}" type="pres">
      <dgm:prSet presAssocID="{13914016-6891-46B0-ACE1-91E5DFE58AC4}" presName="horz2" presStyleCnt="0"/>
      <dgm:spPr/>
    </dgm:pt>
    <dgm:pt modelId="{81309EF5-F20B-43F6-ADB9-037EA2957B8E}" type="pres">
      <dgm:prSet presAssocID="{13914016-6891-46B0-ACE1-91E5DFE58AC4}" presName="horzSpace2" presStyleCnt="0"/>
      <dgm:spPr/>
    </dgm:pt>
    <dgm:pt modelId="{EE6027E3-B83B-481B-841D-5D9319B9D4C5}" type="pres">
      <dgm:prSet presAssocID="{13914016-6891-46B0-ACE1-91E5DFE58AC4}" presName="tx2" presStyleLbl="revTx" presStyleIdx="1" presStyleCnt="4"/>
      <dgm:spPr/>
    </dgm:pt>
    <dgm:pt modelId="{4BBB1B8A-F5F6-4BFB-89E6-738A6E002E94}" type="pres">
      <dgm:prSet presAssocID="{13914016-6891-46B0-ACE1-91E5DFE58AC4}" presName="vert2" presStyleCnt="0"/>
      <dgm:spPr/>
    </dgm:pt>
    <dgm:pt modelId="{1B1063FE-40F1-4816-98D3-A94770D340CB}" type="pres">
      <dgm:prSet presAssocID="{13914016-6891-46B0-ACE1-91E5DFE58AC4}" presName="thinLine2b" presStyleLbl="callout" presStyleIdx="0" presStyleCnt="3"/>
      <dgm:spPr/>
    </dgm:pt>
    <dgm:pt modelId="{0A179E28-873F-4E7C-A96A-0D9C1370870E}" type="pres">
      <dgm:prSet presAssocID="{13914016-6891-46B0-ACE1-91E5DFE58AC4}" presName="vertSpace2b" presStyleCnt="0"/>
      <dgm:spPr/>
    </dgm:pt>
    <dgm:pt modelId="{E11F202F-5B3F-42A6-9C1D-A051D117CFC2}" type="pres">
      <dgm:prSet presAssocID="{FA316EE3-7713-4EFC-8C5B-1CF80919C090}" presName="horz2" presStyleCnt="0"/>
      <dgm:spPr/>
    </dgm:pt>
    <dgm:pt modelId="{2A4E31E5-57B6-4CD5-8CF6-3AB0C7EE0C1F}" type="pres">
      <dgm:prSet presAssocID="{FA316EE3-7713-4EFC-8C5B-1CF80919C090}" presName="horzSpace2" presStyleCnt="0"/>
      <dgm:spPr/>
    </dgm:pt>
    <dgm:pt modelId="{6F043122-BF31-4DB3-9F7A-89B2D49BAE82}" type="pres">
      <dgm:prSet presAssocID="{FA316EE3-7713-4EFC-8C5B-1CF80919C090}" presName="tx2" presStyleLbl="revTx" presStyleIdx="2" presStyleCnt="4"/>
      <dgm:spPr/>
    </dgm:pt>
    <dgm:pt modelId="{057FA34C-A52E-44DA-ABA4-2053F5C58B66}" type="pres">
      <dgm:prSet presAssocID="{FA316EE3-7713-4EFC-8C5B-1CF80919C090}" presName="vert2" presStyleCnt="0"/>
      <dgm:spPr/>
    </dgm:pt>
    <dgm:pt modelId="{0476000D-369E-4EB2-9EF4-3B6A94628A44}" type="pres">
      <dgm:prSet presAssocID="{FA316EE3-7713-4EFC-8C5B-1CF80919C090}" presName="thinLine2b" presStyleLbl="callout" presStyleIdx="1" presStyleCnt="3"/>
      <dgm:spPr/>
    </dgm:pt>
    <dgm:pt modelId="{DEB67703-D21E-4450-872B-C18099B13A3C}" type="pres">
      <dgm:prSet presAssocID="{FA316EE3-7713-4EFC-8C5B-1CF80919C090}" presName="vertSpace2b" presStyleCnt="0"/>
      <dgm:spPr/>
    </dgm:pt>
    <dgm:pt modelId="{D86A8147-63DC-4970-9B22-FDCF9DBE7906}" type="pres">
      <dgm:prSet presAssocID="{3FE60C0B-2FA7-4F59-9948-FA7A4E787AAC}" presName="horz2" presStyleCnt="0"/>
      <dgm:spPr/>
    </dgm:pt>
    <dgm:pt modelId="{37C57135-629C-466A-A251-EEF28B36DDE3}" type="pres">
      <dgm:prSet presAssocID="{3FE60C0B-2FA7-4F59-9948-FA7A4E787AAC}" presName="horzSpace2" presStyleCnt="0"/>
      <dgm:spPr/>
    </dgm:pt>
    <dgm:pt modelId="{97E2793B-7901-4F47-A73D-98DED56CA093}" type="pres">
      <dgm:prSet presAssocID="{3FE60C0B-2FA7-4F59-9948-FA7A4E787AAC}" presName="tx2" presStyleLbl="revTx" presStyleIdx="3" presStyleCnt="4"/>
      <dgm:spPr/>
    </dgm:pt>
    <dgm:pt modelId="{870210DC-4E80-4C12-9B71-6A0A46D316DB}" type="pres">
      <dgm:prSet presAssocID="{3FE60C0B-2FA7-4F59-9948-FA7A4E787AAC}" presName="vert2" presStyleCnt="0"/>
      <dgm:spPr/>
    </dgm:pt>
    <dgm:pt modelId="{B54DD556-E94B-4490-9AE5-9D05C9883361}" type="pres">
      <dgm:prSet presAssocID="{3FE60C0B-2FA7-4F59-9948-FA7A4E787AAC}" presName="thinLine2b" presStyleLbl="callout" presStyleIdx="2" presStyleCnt="3"/>
      <dgm:spPr/>
    </dgm:pt>
    <dgm:pt modelId="{40344D4C-10B6-491D-8941-BC19FDA75A2E}" type="pres">
      <dgm:prSet presAssocID="{3FE60C0B-2FA7-4F59-9948-FA7A4E787AAC}" presName="vertSpace2b" presStyleCnt="0"/>
      <dgm:spPr/>
    </dgm:pt>
  </dgm:ptLst>
  <dgm:cxnLst>
    <dgm:cxn modelId="{2EE10C0A-1DDA-4FDB-B2D2-02CE496571CB}" type="presOf" srcId="{04C20D3A-E5DB-47DD-AC85-EEFFDA236C36}" destId="{341425A3-9616-4680-A661-CDA29C17D3F3}" srcOrd="0" destOrd="0" presId="urn:microsoft.com/office/officeart/2008/layout/LinedList"/>
    <dgm:cxn modelId="{C3F6106E-F824-42B0-90C6-6255B5992CA6}" srcId="{04C20D3A-E5DB-47DD-AC85-EEFFDA236C36}" destId="{FA316EE3-7713-4EFC-8C5B-1CF80919C090}" srcOrd="1" destOrd="0" parTransId="{80F71693-56DC-4E4E-9644-E0C50C51F7A1}" sibTransId="{EEC741EA-CB19-499D-9C35-11540592E514}"/>
    <dgm:cxn modelId="{E324E472-28E1-4BA4-ADAD-50BA2A451E63}" type="presOf" srcId="{3FE60C0B-2FA7-4F59-9948-FA7A4E787AAC}" destId="{97E2793B-7901-4F47-A73D-98DED56CA093}" srcOrd="0" destOrd="0" presId="urn:microsoft.com/office/officeart/2008/layout/LinedList"/>
    <dgm:cxn modelId="{B8435685-C52A-4557-80D1-2CAB8D4D44FF}" srcId="{04C20D3A-E5DB-47DD-AC85-EEFFDA236C36}" destId="{13914016-6891-46B0-ACE1-91E5DFE58AC4}" srcOrd="0" destOrd="0" parTransId="{EE295C34-4E60-42A7-9EA8-2E98BE17E9CF}" sibTransId="{511E1DFF-17C2-48D6-AC4C-63A5929F9465}"/>
    <dgm:cxn modelId="{D755E5A5-E356-4236-83BA-CC06818B3275}" srcId="{2ED7FF94-128C-4DC8-B90B-9AC48D5D0D0E}" destId="{04C20D3A-E5DB-47DD-AC85-EEFFDA236C36}" srcOrd="0" destOrd="0" parTransId="{FC3DD180-E73A-43E3-B960-9EE25DB9A040}" sibTransId="{3BC3667E-ECF6-4DD0-BB94-7C8928219183}"/>
    <dgm:cxn modelId="{A71FE6B2-5953-4656-92C1-AF9AE164B9B4}" type="presOf" srcId="{2ED7FF94-128C-4DC8-B90B-9AC48D5D0D0E}" destId="{FCB9CCF2-687F-4E20-95B8-9DFDBBC84602}" srcOrd="0" destOrd="0" presId="urn:microsoft.com/office/officeart/2008/layout/LinedList"/>
    <dgm:cxn modelId="{7DFB01B4-7ABA-4190-9421-45298083F217}" type="presOf" srcId="{13914016-6891-46B0-ACE1-91E5DFE58AC4}" destId="{EE6027E3-B83B-481B-841D-5D9319B9D4C5}" srcOrd="0" destOrd="0" presId="urn:microsoft.com/office/officeart/2008/layout/LinedList"/>
    <dgm:cxn modelId="{0CCB55B6-C3DC-4E13-864B-78620346E173}" srcId="{04C20D3A-E5DB-47DD-AC85-EEFFDA236C36}" destId="{3FE60C0B-2FA7-4F59-9948-FA7A4E787AAC}" srcOrd="2" destOrd="0" parTransId="{824709D9-D7F3-4673-8AAE-ACE0FAF69018}" sibTransId="{EFA9A4CC-CC59-4B7D-8CBF-3D7506540E4F}"/>
    <dgm:cxn modelId="{4CE563C7-2B2E-4882-A412-69B1B63CDA37}" type="presOf" srcId="{FA316EE3-7713-4EFC-8C5B-1CF80919C090}" destId="{6F043122-BF31-4DB3-9F7A-89B2D49BAE82}" srcOrd="0" destOrd="0" presId="urn:microsoft.com/office/officeart/2008/layout/LinedList"/>
    <dgm:cxn modelId="{C2E7C4C7-9039-4635-86EB-FB3457782877}" type="presParOf" srcId="{FCB9CCF2-687F-4E20-95B8-9DFDBBC84602}" destId="{DE629486-E1AD-4F16-BC0A-AF32DB9F3305}" srcOrd="0" destOrd="0" presId="urn:microsoft.com/office/officeart/2008/layout/LinedList"/>
    <dgm:cxn modelId="{CB369AFA-534F-4DD0-812E-BB3320ADA10F}" type="presParOf" srcId="{FCB9CCF2-687F-4E20-95B8-9DFDBBC84602}" destId="{8E91B5D2-15E6-4695-ADD0-4E9E42A23793}" srcOrd="1" destOrd="0" presId="urn:microsoft.com/office/officeart/2008/layout/LinedList"/>
    <dgm:cxn modelId="{F85531B3-C0FE-4917-B2A0-165E7FF5100C}" type="presParOf" srcId="{8E91B5D2-15E6-4695-ADD0-4E9E42A23793}" destId="{341425A3-9616-4680-A661-CDA29C17D3F3}" srcOrd="0" destOrd="0" presId="urn:microsoft.com/office/officeart/2008/layout/LinedList"/>
    <dgm:cxn modelId="{07BCB44A-585B-4CC2-B26E-BCDD2462A589}" type="presParOf" srcId="{8E91B5D2-15E6-4695-ADD0-4E9E42A23793}" destId="{7E6F5C05-D992-4B3C-802C-2DACC06B55CB}" srcOrd="1" destOrd="0" presId="urn:microsoft.com/office/officeart/2008/layout/LinedList"/>
    <dgm:cxn modelId="{C6606D92-42E6-4835-B681-D416C6638A00}" type="presParOf" srcId="{7E6F5C05-D992-4B3C-802C-2DACC06B55CB}" destId="{BBE577EA-56DE-4F82-9562-FBB395879E63}" srcOrd="0" destOrd="0" presId="urn:microsoft.com/office/officeart/2008/layout/LinedList"/>
    <dgm:cxn modelId="{86DD7BA7-6484-45DB-BCA6-D720191E3B5B}" type="presParOf" srcId="{7E6F5C05-D992-4B3C-802C-2DACC06B55CB}" destId="{24E23897-3B72-49C3-8E34-8CE7ADFB370C}" srcOrd="1" destOrd="0" presId="urn:microsoft.com/office/officeart/2008/layout/LinedList"/>
    <dgm:cxn modelId="{CFCCE64D-F6D4-4132-9C92-1714A670865B}" type="presParOf" srcId="{24E23897-3B72-49C3-8E34-8CE7ADFB370C}" destId="{81309EF5-F20B-43F6-ADB9-037EA2957B8E}" srcOrd="0" destOrd="0" presId="urn:microsoft.com/office/officeart/2008/layout/LinedList"/>
    <dgm:cxn modelId="{436D9ED5-59F5-4FEC-BBC3-A797302B4FF5}" type="presParOf" srcId="{24E23897-3B72-49C3-8E34-8CE7ADFB370C}" destId="{EE6027E3-B83B-481B-841D-5D9319B9D4C5}" srcOrd="1" destOrd="0" presId="urn:microsoft.com/office/officeart/2008/layout/LinedList"/>
    <dgm:cxn modelId="{FC434A12-C261-4E1C-910A-849441665D3F}" type="presParOf" srcId="{24E23897-3B72-49C3-8E34-8CE7ADFB370C}" destId="{4BBB1B8A-F5F6-4BFB-89E6-738A6E002E94}" srcOrd="2" destOrd="0" presId="urn:microsoft.com/office/officeart/2008/layout/LinedList"/>
    <dgm:cxn modelId="{059B6298-5E40-4CA8-AA1F-6DE552A71CF8}" type="presParOf" srcId="{7E6F5C05-D992-4B3C-802C-2DACC06B55CB}" destId="{1B1063FE-40F1-4816-98D3-A94770D340CB}" srcOrd="2" destOrd="0" presId="urn:microsoft.com/office/officeart/2008/layout/LinedList"/>
    <dgm:cxn modelId="{FAF325D2-23D2-4AC6-A811-BDD5575D8B0D}" type="presParOf" srcId="{7E6F5C05-D992-4B3C-802C-2DACC06B55CB}" destId="{0A179E28-873F-4E7C-A96A-0D9C1370870E}" srcOrd="3" destOrd="0" presId="urn:microsoft.com/office/officeart/2008/layout/LinedList"/>
    <dgm:cxn modelId="{1F404202-EE2A-4699-B32F-BA19444C254B}" type="presParOf" srcId="{7E6F5C05-D992-4B3C-802C-2DACC06B55CB}" destId="{E11F202F-5B3F-42A6-9C1D-A051D117CFC2}" srcOrd="4" destOrd="0" presId="urn:microsoft.com/office/officeart/2008/layout/LinedList"/>
    <dgm:cxn modelId="{9DDCE847-6C0D-4AC8-9BE7-C15BF2EED093}" type="presParOf" srcId="{E11F202F-5B3F-42A6-9C1D-A051D117CFC2}" destId="{2A4E31E5-57B6-4CD5-8CF6-3AB0C7EE0C1F}" srcOrd="0" destOrd="0" presId="urn:microsoft.com/office/officeart/2008/layout/LinedList"/>
    <dgm:cxn modelId="{BE9008F8-32FA-4422-BC2A-D8F4EC846110}" type="presParOf" srcId="{E11F202F-5B3F-42A6-9C1D-A051D117CFC2}" destId="{6F043122-BF31-4DB3-9F7A-89B2D49BAE82}" srcOrd="1" destOrd="0" presId="urn:microsoft.com/office/officeart/2008/layout/LinedList"/>
    <dgm:cxn modelId="{85723F34-A7F5-42C3-81D0-56D9E93437AE}" type="presParOf" srcId="{E11F202F-5B3F-42A6-9C1D-A051D117CFC2}" destId="{057FA34C-A52E-44DA-ABA4-2053F5C58B66}" srcOrd="2" destOrd="0" presId="urn:microsoft.com/office/officeart/2008/layout/LinedList"/>
    <dgm:cxn modelId="{1406EC87-9A3F-4BDE-9561-F2F73999A52E}" type="presParOf" srcId="{7E6F5C05-D992-4B3C-802C-2DACC06B55CB}" destId="{0476000D-369E-4EB2-9EF4-3B6A94628A44}" srcOrd="5" destOrd="0" presId="urn:microsoft.com/office/officeart/2008/layout/LinedList"/>
    <dgm:cxn modelId="{2F7A7C35-51D3-4950-BF08-808902E3A851}" type="presParOf" srcId="{7E6F5C05-D992-4B3C-802C-2DACC06B55CB}" destId="{DEB67703-D21E-4450-872B-C18099B13A3C}" srcOrd="6" destOrd="0" presId="urn:microsoft.com/office/officeart/2008/layout/LinedList"/>
    <dgm:cxn modelId="{8F484CA7-E64B-4858-B06F-C285A1DECA57}" type="presParOf" srcId="{7E6F5C05-D992-4B3C-802C-2DACC06B55CB}" destId="{D86A8147-63DC-4970-9B22-FDCF9DBE7906}" srcOrd="7" destOrd="0" presId="urn:microsoft.com/office/officeart/2008/layout/LinedList"/>
    <dgm:cxn modelId="{DF51CE00-340C-4897-B70E-43A5C29BE549}" type="presParOf" srcId="{D86A8147-63DC-4970-9B22-FDCF9DBE7906}" destId="{37C57135-629C-466A-A251-EEF28B36DDE3}" srcOrd="0" destOrd="0" presId="urn:microsoft.com/office/officeart/2008/layout/LinedList"/>
    <dgm:cxn modelId="{E57153BE-1896-4659-BFE7-7FD881A35F97}" type="presParOf" srcId="{D86A8147-63DC-4970-9B22-FDCF9DBE7906}" destId="{97E2793B-7901-4F47-A73D-98DED56CA093}" srcOrd="1" destOrd="0" presId="urn:microsoft.com/office/officeart/2008/layout/LinedList"/>
    <dgm:cxn modelId="{DA37D396-0766-45A5-B36A-2D231FB74410}" type="presParOf" srcId="{D86A8147-63DC-4970-9B22-FDCF9DBE7906}" destId="{870210DC-4E80-4C12-9B71-6A0A46D316DB}" srcOrd="2" destOrd="0" presId="urn:microsoft.com/office/officeart/2008/layout/LinedList"/>
    <dgm:cxn modelId="{8CADE127-FD7F-40F8-A0B9-03440E11155E}" type="presParOf" srcId="{7E6F5C05-D992-4B3C-802C-2DACC06B55CB}" destId="{B54DD556-E94B-4490-9AE5-9D05C9883361}" srcOrd="8" destOrd="0" presId="urn:microsoft.com/office/officeart/2008/layout/LinedList"/>
    <dgm:cxn modelId="{8CACDAB2-7515-4F3A-BFE8-0826C31EAEA2}" type="presParOf" srcId="{7E6F5C05-D992-4B3C-802C-2DACC06B55CB}" destId="{40344D4C-10B6-491D-8941-BC19FDA75A2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59923-DD17-4722-94F9-37E5D2434F14}">
      <dsp:nvSpPr>
        <dsp:cNvPr id="0" name=""/>
        <dsp:cNvSpPr/>
      </dsp:nvSpPr>
      <dsp:spPr>
        <a:xfrm>
          <a:off x="2194707" y="0"/>
          <a:ext cx="3116370" cy="311684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816C8-E48A-4B6C-908F-0C4C577465BF}">
      <dsp:nvSpPr>
        <dsp:cNvPr id="0" name=""/>
        <dsp:cNvSpPr/>
      </dsp:nvSpPr>
      <dsp:spPr>
        <a:xfrm>
          <a:off x="2883528" y="1125275"/>
          <a:ext cx="1731706" cy="86564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chemeClr val="bg1"/>
              </a:solidFill>
            </a:rPr>
            <a:t>ЗНАНИЯ</a:t>
          </a:r>
        </a:p>
      </dsp:txBody>
      <dsp:txXfrm>
        <a:off x="2883528" y="1125275"/>
        <a:ext cx="1731706" cy="865646"/>
      </dsp:txXfrm>
    </dsp:sp>
    <dsp:sp modelId="{7242E02B-914C-497C-823F-16703C9C6DB7}">
      <dsp:nvSpPr>
        <dsp:cNvPr id="0" name=""/>
        <dsp:cNvSpPr/>
      </dsp:nvSpPr>
      <dsp:spPr>
        <a:xfrm>
          <a:off x="1329147" y="1790858"/>
          <a:ext cx="3116370" cy="311684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159B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4AF61-ABE6-4EAE-85C1-0C7F98195CC0}">
      <dsp:nvSpPr>
        <dsp:cNvPr id="0" name=""/>
        <dsp:cNvSpPr/>
      </dsp:nvSpPr>
      <dsp:spPr>
        <a:xfrm>
          <a:off x="1241058" y="2926492"/>
          <a:ext cx="3292546" cy="865646"/>
        </a:xfrm>
        <a:prstGeom prst="rect">
          <a:avLst/>
        </a:prstGeom>
        <a:solidFill>
          <a:srgbClr val="159B6E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chemeClr val="bg1"/>
              </a:solidFill>
            </a:rPr>
            <a:t>ОПЫТ ДЕЯТЕЛЬНОСТИ</a:t>
          </a:r>
        </a:p>
      </dsp:txBody>
      <dsp:txXfrm>
        <a:off x="1241058" y="2926492"/>
        <a:ext cx="3292546" cy="865646"/>
      </dsp:txXfrm>
    </dsp:sp>
    <dsp:sp modelId="{DFAC4EF4-ABFC-4B39-92A1-A6AF30909204}">
      <dsp:nvSpPr>
        <dsp:cNvPr id="0" name=""/>
        <dsp:cNvSpPr/>
      </dsp:nvSpPr>
      <dsp:spPr>
        <a:xfrm>
          <a:off x="2416511" y="3796023"/>
          <a:ext cx="2677444" cy="267851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82E21-B846-4537-9327-290B3BA90C8B}">
      <dsp:nvSpPr>
        <dsp:cNvPr id="0" name=""/>
        <dsp:cNvSpPr/>
      </dsp:nvSpPr>
      <dsp:spPr>
        <a:xfrm>
          <a:off x="1926016" y="4730300"/>
          <a:ext cx="3654923" cy="865646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chemeClr val="bg1"/>
              </a:solidFill>
            </a:rPr>
            <a:t>СПОСОБЫ ДЕЯТЕЛЬНОСТИ</a:t>
          </a:r>
        </a:p>
      </dsp:txBody>
      <dsp:txXfrm>
        <a:off x="1926016" y="4730300"/>
        <a:ext cx="3654923" cy="8656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137E7-5A48-422A-B44B-0DB90B485471}">
      <dsp:nvSpPr>
        <dsp:cNvPr id="0" name=""/>
        <dsp:cNvSpPr/>
      </dsp:nvSpPr>
      <dsp:spPr>
        <a:xfrm>
          <a:off x="0" y="0"/>
          <a:ext cx="4560427" cy="456042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F6580-6B09-4DC0-96D4-793FAA932963}">
      <dsp:nvSpPr>
        <dsp:cNvPr id="0" name=""/>
        <dsp:cNvSpPr/>
      </dsp:nvSpPr>
      <dsp:spPr>
        <a:xfrm>
          <a:off x="2280213" y="0"/>
          <a:ext cx="9371011" cy="45604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МЕРОПРИЯТИЯ</a:t>
          </a:r>
        </a:p>
      </dsp:txBody>
      <dsp:txXfrm>
        <a:off x="2280213" y="0"/>
        <a:ext cx="4685505" cy="1368131"/>
      </dsp:txXfrm>
    </dsp:sp>
    <dsp:sp modelId="{476F451F-805D-4C27-85F4-078C3D1E00BC}">
      <dsp:nvSpPr>
        <dsp:cNvPr id="0" name=""/>
        <dsp:cNvSpPr/>
      </dsp:nvSpPr>
      <dsp:spPr>
        <a:xfrm>
          <a:off x="798076" y="1368131"/>
          <a:ext cx="2964274" cy="2964274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F2AEF-05CA-4762-A722-825CD14DDA5D}">
      <dsp:nvSpPr>
        <dsp:cNvPr id="0" name=""/>
        <dsp:cNvSpPr/>
      </dsp:nvSpPr>
      <dsp:spPr>
        <a:xfrm>
          <a:off x="2280213" y="1368131"/>
          <a:ext cx="9371011" cy="29642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160640"/>
              <a:satOff val="-6455"/>
              <a:lumOff val="138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ОРГАНИЗАЦИЯ ВЫБОРА И РЕФЛЕКСИИ</a:t>
          </a:r>
        </a:p>
      </dsp:txBody>
      <dsp:txXfrm>
        <a:off x="2280213" y="1368131"/>
        <a:ext cx="4685505" cy="1368126"/>
      </dsp:txXfrm>
    </dsp:sp>
    <dsp:sp modelId="{5656AFD1-943B-4FEC-8D3D-E6FE9AE566DF}">
      <dsp:nvSpPr>
        <dsp:cNvPr id="0" name=""/>
        <dsp:cNvSpPr/>
      </dsp:nvSpPr>
      <dsp:spPr>
        <a:xfrm>
          <a:off x="1596150" y="2736257"/>
          <a:ext cx="1368126" cy="136812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376FE-BE19-453D-BF1F-1BECE319906B}">
      <dsp:nvSpPr>
        <dsp:cNvPr id="0" name=""/>
        <dsp:cNvSpPr/>
      </dsp:nvSpPr>
      <dsp:spPr>
        <a:xfrm>
          <a:off x="2280213" y="2736257"/>
          <a:ext cx="9371011" cy="13681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321280"/>
              <a:satOff val="-12909"/>
              <a:lumOff val="27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АНАЛИЗ РЕЗУЛЬТАТОВ И ОТЧЕТНОСТЬ</a:t>
          </a:r>
        </a:p>
      </dsp:txBody>
      <dsp:txXfrm>
        <a:off x="2280213" y="2736257"/>
        <a:ext cx="4685505" cy="1368126"/>
      </dsp:txXfrm>
    </dsp:sp>
    <dsp:sp modelId="{32B1389A-E5A1-4350-BDB0-E04D2D7869E4}">
      <dsp:nvSpPr>
        <dsp:cNvPr id="0" name=""/>
        <dsp:cNvSpPr/>
      </dsp:nvSpPr>
      <dsp:spPr>
        <a:xfrm>
          <a:off x="6965719" y="0"/>
          <a:ext cx="4685505" cy="136813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обязательные и факультативные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частота проведения</a:t>
          </a:r>
        </a:p>
      </dsp:txBody>
      <dsp:txXfrm>
        <a:off x="6965719" y="0"/>
        <a:ext cx="4685505" cy="1368131"/>
      </dsp:txXfrm>
    </dsp:sp>
    <dsp:sp modelId="{4B2A4580-21D8-4974-B551-AA9A01A87A32}">
      <dsp:nvSpPr>
        <dsp:cNvPr id="0" name=""/>
        <dsp:cNvSpPr/>
      </dsp:nvSpPr>
      <dsp:spPr>
        <a:xfrm>
          <a:off x="6965719" y="1368131"/>
          <a:ext cx="4685505" cy="136812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групповая работа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работа с портфолио</a:t>
          </a:r>
        </a:p>
      </dsp:txBody>
      <dsp:txXfrm>
        <a:off x="6965719" y="1368131"/>
        <a:ext cx="4685505" cy="1368126"/>
      </dsp:txXfrm>
    </dsp:sp>
    <dsp:sp modelId="{78556F52-E65E-4905-B251-7F02CB4F26CE}">
      <dsp:nvSpPr>
        <dsp:cNvPr id="0" name=""/>
        <dsp:cNvSpPr/>
      </dsp:nvSpPr>
      <dsp:spPr>
        <a:xfrm>
          <a:off x="6965719" y="2736257"/>
          <a:ext cx="4685505" cy="136812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фиксация достижения учеником личностных результатов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неперсонифицированный отчет</a:t>
          </a:r>
        </a:p>
      </dsp:txBody>
      <dsp:txXfrm>
        <a:off x="6965719" y="2736257"/>
        <a:ext cx="4685505" cy="13681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FDE-2AD0-4D1C-B61F-DA69A66CD226}">
      <dsp:nvSpPr>
        <dsp:cNvPr id="0" name=""/>
        <dsp:cNvSpPr/>
      </dsp:nvSpPr>
      <dsp:spPr>
        <a:xfrm>
          <a:off x="0" y="59380"/>
          <a:ext cx="7403691" cy="671580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БАЗОВЫЙ УРОВЕНЬ</a:t>
          </a:r>
        </a:p>
      </dsp:txBody>
      <dsp:txXfrm>
        <a:off x="32784" y="92164"/>
        <a:ext cx="7338123" cy="606012"/>
      </dsp:txXfrm>
    </dsp:sp>
    <dsp:sp modelId="{E55EB9B8-E75F-4934-8793-D837F004733A}">
      <dsp:nvSpPr>
        <dsp:cNvPr id="0" name=""/>
        <dsp:cNvSpPr/>
      </dsp:nvSpPr>
      <dsp:spPr>
        <a:xfrm>
          <a:off x="0" y="730960"/>
          <a:ext cx="7403691" cy="2028600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200" b="1" kern="1200" dirty="0"/>
            <a:t>перечисляет и характеризует виды и сферы деятельности человека, приводит произвольные примеры, относит заданную профессию (на основании описания деятельности) к виду и сфере человеческой деятельности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2200" kern="1200" dirty="0"/>
        </a:p>
      </dsp:txBody>
      <dsp:txXfrm>
        <a:off x="0" y="730960"/>
        <a:ext cx="7403691" cy="2028600"/>
      </dsp:txXfrm>
    </dsp:sp>
    <dsp:sp modelId="{F006D61F-7CFD-4B8F-981C-FD9E140F2289}">
      <dsp:nvSpPr>
        <dsp:cNvPr id="0" name=""/>
        <dsp:cNvSpPr/>
      </dsp:nvSpPr>
      <dsp:spPr>
        <a:xfrm>
          <a:off x="0" y="2759561"/>
          <a:ext cx="7403691" cy="67158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ПРОДВИНУТЫЙ УРОВЕНЬ</a:t>
          </a:r>
        </a:p>
      </dsp:txBody>
      <dsp:txXfrm>
        <a:off x="32784" y="2792345"/>
        <a:ext cx="7338123" cy="606012"/>
      </dsp:txXfrm>
    </dsp:sp>
    <dsp:sp modelId="{86ECA921-D306-4A7D-8F63-E56992CA9A7B}">
      <dsp:nvSpPr>
        <dsp:cNvPr id="0" name=""/>
        <dsp:cNvSpPr/>
      </dsp:nvSpPr>
      <dsp:spPr>
        <a:xfrm>
          <a:off x="0" y="3431141"/>
          <a:ext cx="7403691" cy="1391040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200" kern="1200" dirty="0"/>
            <a:t>иллюстрирует необходимость самообразования, иллюстрирует свое понимание ситуациями из ближнего и дальнего социального окружения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2200" kern="1200" dirty="0"/>
        </a:p>
      </dsp:txBody>
      <dsp:txXfrm>
        <a:off x="0" y="3431141"/>
        <a:ext cx="7403691" cy="1391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FDE-2AD0-4D1C-B61F-DA69A66CD226}">
      <dsp:nvSpPr>
        <dsp:cNvPr id="0" name=""/>
        <dsp:cNvSpPr/>
      </dsp:nvSpPr>
      <dsp:spPr>
        <a:xfrm>
          <a:off x="0" y="4706"/>
          <a:ext cx="7403691" cy="647595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БАЗОВЫЙ УРОВЕНЬ</a:t>
          </a:r>
        </a:p>
      </dsp:txBody>
      <dsp:txXfrm>
        <a:off x="31613" y="36319"/>
        <a:ext cx="7340465" cy="584369"/>
      </dsp:txXfrm>
    </dsp:sp>
    <dsp:sp modelId="{E55EB9B8-E75F-4934-8793-D837F004733A}">
      <dsp:nvSpPr>
        <dsp:cNvPr id="0" name=""/>
        <dsp:cNvSpPr/>
      </dsp:nvSpPr>
      <dsp:spPr>
        <a:xfrm>
          <a:off x="0" y="652301"/>
          <a:ext cx="7403691" cy="2626829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b="1" kern="1200" dirty="0"/>
            <a:t>выполнение отдельных трудовых действий в реальных и модельных условиях (социально-профессиональные пробы),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b="1" kern="1200" dirty="0"/>
            <a:t>наблюдение за деятельностью людей на производстве,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b="1" kern="1200" dirty="0"/>
            <a:t>анализ предложений по трудоустройству, анализ спроса и предложения на локальном рынке труда,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b="1" kern="1200" dirty="0"/>
            <a:t>обоснование выбора ссылками на собственные мотивы, возможности, внешнюю ситуацию</a:t>
          </a:r>
        </a:p>
      </dsp:txBody>
      <dsp:txXfrm>
        <a:off x="0" y="652301"/>
        <a:ext cx="7403691" cy="2626829"/>
      </dsp:txXfrm>
    </dsp:sp>
    <dsp:sp modelId="{F006D61F-7CFD-4B8F-981C-FD9E140F2289}">
      <dsp:nvSpPr>
        <dsp:cNvPr id="0" name=""/>
        <dsp:cNvSpPr/>
      </dsp:nvSpPr>
      <dsp:spPr>
        <a:xfrm>
          <a:off x="0" y="3279130"/>
          <a:ext cx="7403691" cy="64759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ПРОДВИНУТЫЙ УРОВЕНЬ</a:t>
          </a:r>
        </a:p>
      </dsp:txBody>
      <dsp:txXfrm>
        <a:off x="31613" y="3310743"/>
        <a:ext cx="7340465" cy="584369"/>
      </dsp:txXfrm>
    </dsp:sp>
    <dsp:sp modelId="{86ECA921-D306-4A7D-8F63-E56992CA9A7B}">
      <dsp:nvSpPr>
        <dsp:cNvPr id="0" name=""/>
        <dsp:cNvSpPr/>
      </dsp:nvSpPr>
      <dsp:spPr>
        <a:xfrm>
          <a:off x="0" y="3926725"/>
          <a:ext cx="7403691" cy="950130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обоснование целевых ориентиров и приоритетов ссылками на ценности, обстоятельства и картину желаемого будущего</a:t>
          </a:r>
        </a:p>
      </dsp:txBody>
      <dsp:txXfrm>
        <a:off x="0" y="3926725"/>
        <a:ext cx="7403691" cy="9501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FDE-2AD0-4D1C-B61F-DA69A66CD226}">
      <dsp:nvSpPr>
        <dsp:cNvPr id="0" name=""/>
        <dsp:cNvSpPr/>
      </dsp:nvSpPr>
      <dsp:spPr>
        <a:xfrm>
          <a:off x="0" y="140662"/>
          <a:ext cx="7403691" cy="623610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БАЗОВЫЙ УРОВЕНЬ</a:t>
          </a:r>
        </a:p>
      </dsp:txBody>
      <dsp:txXfrm>
        <a:off x="30442" y="171104"/>
        <a:ext cx="7342807" cy="562726"/>
      </dsp:txXfrm>
    </dsp:sp>
    <dsp:sp modelId="{E55EB9B8-E75F-4934-8793-D837F004733A}">
      <dsp:nvSpPr>
        <dsp:cNvPr id="0" name=""/>
        <dsp:cNvSpPr/>
      </dsp:nvSpPr>
      <dsp:spPr>
        <a:xfrm>
          <a:off x="0" y="764272"/>
          <a:ext cx="7403691" cy="1533870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b="1" kern="1200" dirty="0"/>
            <a:t>принимает решения по вопросам вариативного и дополнительного содержания обучения,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b="1" kern="1200" dirty="0"/>
            <a:t>планирует и реализует способ достижения краткосрочной цели собственного обучения с опорой на собственный опыт достижения аналогичных целей</a:t>
          </a:r>
        </a:p>
      </dsp:txBody>
      <dsp:txXfrm>
        <a:off x="0" y="764272"/>
        <a:ext cx="7403691" cy="1533870"/>
      </dsp:txXfrm>
    </dsp:sp>
    <dsp:sp modelId="{F006D61F-7CFD-4B8F-981C-FD9E140F2289}">
      <dsp:nvSpPr>
        <dsp:cNvPr id="0" name=""/>
        <dsp:cNvSpPr/>
      </dsp:nvSpPr>
      <dsp:spPr>
        <a:xfrm>
          <a:off x="0" y="2298142"/>
          <a:ext cx="7403691" cy="62361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ПРОДВИНУТЫЙ УРОВЕНЬ</a:t>
          </a:r>
        </a:p>
      </dsp:txBody>
      <dsp:txXfrm>
        <a:off x="30442" y="2328584"/>
        <a:ext cx="7342807" cy="562726"/>
      </dsp:txXfrm>
    </dsp:sp>
    <dsp:sp modelId="{86ECA921-D306-4A7D-8F63-E56992CA9A7B}">
      <dsp:nvSpPr>
        <dsp:cNvPr id="0" name=""/>
        <dsp:cNvSpPr/>
      </dsp:nvSpPr>
      <dsp:spPr>
        <a:xfrm>
          <a:off x="0" y="2921753"/>
          <a:ext cx="7403691" cy="3013920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06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kern="1200" dirty="0"/>
            <a:t>определяет цели своего обучения на основе представлений о желаемом будущем, анализа своих интересов, возможностей, мотивов, а также внешней ситуации,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kern="1200" dirty="0"/>
            <a:t>ставит задачи на основе цели своего обучения, принимает решения по вопросам уровня освоения содержания обучения,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kern="1200" dirty="0"/>
            <a:t>выстраивает жизненные планы на краткосрочное будущее: заявляет целевые ориентиры, ставит адекватные им задачи и предлагает действия, указывая и обосновывая логическую последовательность шагов</a:t>
          </a:r>
        </a:p>
      </dsp:txBody>
      <dsp:txXfrm>
        <a:off x="0" y="2921753"/>
        <a:ext cx="7403691" cy="3013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CABC7-69E2-41EB-8B27-C276187708C0}">
      <dsp:nvSpPr>
        <dsp:cNvPr id="0" name=""/>
        <dsp:cNvSpPr/>
      </dsp:nvSpPr>
      <dsp:spPr>
        <a:xfrm>
          <a:off x="4621" y="155215"/>
          <a:ext cx="4040906" cy="404090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3020" rIns="222385" bIns="330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600" b="1" kern="1200" dirty="0">
              <a:solidFill>
                <a:schemeClr val="bg1"/>
              </a:solidFill>
            </a:rPr>
            <a:t>ПРИСВОЕНИЕ ИНФОРМАЦИИ  (ПРОФЕССИИ, ОСНОВАНИЯ ДЛЯ ВЫБОРА…)</a:t>
          </a:r>
        </a:p>
      </dsp:txBody>
      <dsp:txXfrm>
        <a:off x="596398" y="746992"/>
        <a:ext cx="2857352" cy="2857352"/>
      </dsp:txXfrm>
    </dsp:sp>
    <dsp:sp modelId="{87637A16-78F4-4EA2-8BE2-6AE9D54D5AED}">
      <dsp:nvSpPr>
        <dsp:cNvPr id="0" name=""/>
        <dsp:cNvSpPr/>
      </dsp:nvSpPr>
      <dsp:spPr>
        <a:xfrm>
          <a:off x="3237346" y="155215"/>
          <a:ext cx="4040906" cy="4040906"/>
        </a:xfrm>
        <a:prstGeom prst="ellipse">
          <a:avLst/>
        </a:prstGeom>
        <a:solidFill>
          <a:srgbClr val="159B6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3020" rIns="22238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solidFill>
                <a:schemeClr val="bg1"/>
              </a:solidFill>
            </a:rPr>
            <a:t>ОПЫТ ДЕЯТЕЛЬНОСТИ (ПРОБЫ, НАБЛЮДЕНИЕ…)</a:t>
          </a:r>
        </a:p>
      </dsp:txBody>
      <dsp:txXfrm>
        <a:off x="3829123" y="746992"/>
        <a:ext cx="2857352" cy="2857352"/>
      </dsp:txXfrm>
    </dsp:sp>
    <dsp:sp modelId="{EACEA532-2DE6-4308-A411-7BB259EF9491}">
      <dsp:nvSpPr>
        <dsp:cNvPr id="0" name=""/>
        <dsp:cNvSpPr/>
      </dsp:nvSpPr>
      <dsp:spPr>
        <a:xfrm>
          <a:off x="6470072" y="155215"/>
          <a:ext cx="4040906" cy="4040906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3020" rIns="22238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solidFill>
                <a:schemeClr val="bg1"/>
              </a:solidFill>
            </a:rPr>
            <a:t>ПЛАНИРОВАНИЕ И РЕФЛЕКСИЯ</a:t>
          </a:r>
        </a:p>
      </dsp:txBody>
      <dsp:txXfrm>
        <a:off x="7061849" y="746992"/>
        <a:ext cx="2857352" cy="28573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9C435-E4C7-4E21-996B-FD42582D984A}">
      <dsp:nvSpPr>
        <dsp:cNvPr id="0" name=""/>
        <dsp:cNvSpPr/>
      </dsp:nvSpPr>
      <dsp:spPr>
        <a:xfrm>
          <a:off x="1566285" y="216166"/>
          <a:ext cx="2759201" cy="275962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7B034-0D39-47A2-9E72-246280E187AA}">
      <dsp:nvSpPr>
        <dsp:cNvPr id="0" name=""/>
        <dsp:cNvSpPr/>
      </dsp:nvSpPr>
      <dsp:spPr>
        <a:xfrm>
          <a:off x="2176159" y="1212473"/>
          <a:ext cx="1533235" cy="766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ЗНАНИЯ</a:t>
          </a:r>
        </a:p>
      </dsp:txBody>
      <dsp:txXfrm>
        <a:off x="2176159" y="1212473"/>
        <a:ext cx="1533235" cy="766434"/>
      </dsp:txXfrm>
    </dsp:sp>
    <dsp:sp modelId="{F2FC3CA9-B4B0-4551-BC3E-B2CD5B8032A3}">
      <dsp:nvSpPr>
        <dsp:cNvPr id="0" name=""/>
        <dsp:cNvSpPr/>
      </dsp:nvSpPr>
      <dsp:spPr>
        <a:xfrm>
          <a:off x="799926" y="1801773"/>
          <a:ext cx="2759201" cy="275962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159B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0C78A-014E-4119-8AF8-376B5607D123}">
      <dsp:nvSpPr>
        <dsp:cNvPr id="0" name=""/>
        <dsp:cNvSpPr/>
      </dsp:nvSpPr>
      <dsp:spPr>
        <a:xfrm>
          <a:off x="803287" y="2807252"/>
          <a:ext cx="2752479" cy="766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ОПЫТ ДЕЯТЕЛЬНОСТИ</a:t>
          </a:r>
        </a:p>
      </dsp:txBody>
      <dsp:txXfrm>
        <a:off x="803287" y="2807252"/>
        <a:ext cx="2752479" cy="766434"/>
      </dsp:txXfrm>
    </dsp:sp>
    <dsp:sp modelId="{6EC970CD-E923-4458-B5D3-09427B9C2FCB}">
      <dsp:nvSpPr>
        <dsp:cNvPr id="0" name=""/>
        <dsp:cNvSpPr/>
      </dsp:nvSpPr>
      <dsp:spPr>
        <a:xfrm>
          <a:off x="1762667" y="3577126"/>
          <a:ext cx="2370582" cy="237153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8CC51-167E-4D3E-BB3B-E7B3C4D34656}">
      <dsp:nvSpPr>
        <dsp:cNvPr id="0" name=""/>
        <dsp:cNvSpPr/>
      </dsp:nvSpPr>
      <dsp:spPr>
        <a:xfrm>
          <a:off x="1511134" y="4404325"/>
          <a:ext cx="2870538" cy="766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СПОСОБЫ ДЕЯТЕЛЬНОСТИ</a:t>
          </a:r>
        </a:p>
      </dsp:txBody>
      <dsp:txXfrm>
        <a:off x="1511134" y="4404325"/>
        <a:ext cx="2870538" cy="7664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B27EA-D047-46DA-BBC4-2027A217F15C}">
      <dsp:nvSpPr>
        <dsp:cNvPr id="0" name=""/>
        <dsp:cNvSpPr/>
      </dsp:nvSpPr>
      <dsp:spPr>
        <a:xfrm>
          <a:off x="0" y="15955"/>
          <a:ext cx="5181600" cy="2027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экскурсии,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самостоятельная работа, встречи </a:t>
          </a:r>
          <a:br>
            <a:rPr lang="ru-RU" sz="2200" kern="1200" dirty="0"/>
          </a:br>
          <a:r>
            <a:rPr lang="ru-RU" sz="2200" kern="1200" dirty="0"/>
            <a:t>со специалистами …</a:t>
          </a:r>
        </a:p>
      </dsp:txBody>
      <dsp:txXfrm>
        <a:off x="98951" y="114906"/>
        <a:ext cx="4983698" cy="1829123"/>
      </dsp:txXfrm>
    </dsp:sp>
    <dsp:sp modelId="{AB56B739-E96A-4C52-B538-125206308552}">
      <dsp:nvSpPr>
        <dsp:cNvPr id="0" name=""/>
        <dsp:cNvSpPr/>
      </dsp:nvSpPr>
      <dsp:spPr>
        <a:xfrm>
          <a:off x="0" y="2068900"/>
          <a:ext cx="5181600" cy="2027025"/>
        </a:xfrm>
        <a:prstGeom prst="roundRect">
          <a:avLst/>
        </a:prstGeom>
        <a:solidFill>
          <a:srgbClr val="159B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профессиональные пробы,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волонтерская деятельность,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трудовая деятельность</a:t>
          </a:r>
        </a:p>
      </dsp:txBody>
      <dsp:txXfrm>
        <a:off x="98951" y="2167851"/>
        <a:ext cx="4983698" cy="1829123"/>
      </dsp:txXfrm>
    </dsp:sp>
    <dsp:sp modelId="{0954308B-B36B-4124-AF31-5636B22411A1}">
      <dsp:nvSpPr>
        <dsp:cNvPr id="0" name=""/>
        <dsp:cNvSpPr/>
      </dsp:nvSpPr>
      <dsp:spPr>
        <a:xfrm>
          <a:off x="0" y="4121845"/>
          <a:ext cx="5181600" cy="202702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РЕГУЛЯРНОЕ планирование и принятие решений по поводу поиска информации, участия в мероприятиях,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- рефлексия по итогам реализованного выбора</a:t>
          </a:r>
        </a:p>
      </dsp:txBody>
      <dsp:txXfrm>
        <a:off x="98951" y="4220796"/>
        <a:ext cx="4983698" cy="18291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BE91F-DA30-482C-9B88-1B598B4470BE}">
      <dsp:nvSpPr>
        <dsp:cNvPr id="0" name=""/>
        <dsp:cNvSpPr/>
      </dsp:nvSpPr>
      <dsp:spPr>
        <a:xfrm>
          <a:off x="0" y="0"/>
          <a:ext cx="109935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9608A-DFC0-43EB-88A1-29994B49C369}">
      <dsp:nvSpPr>
        <dsp:cNvPr id="0" name=""/>
        <dsp:cNvSpPr/>
      </dsp:nvSpPr>
      <dsp:spPr>
        <a:xfrm>
          <a:off x="0" y="0"/>
          <a:ext cx="2198716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100" b="1" kern="1200" dirty="0"/>
            <a:t>ВНЕШНИЕ</a:t>
          </a:r>
        </a:p>
      </dsp:txBody>
      <dsp:txXfrm>
        <a:off x="0" y="0"/>
        <a:ext cx="2198716" cy="4351338"/>
      </dsp:txXfrm>
    </dsp:sp>
    <dsp:sp modelId="{B439FA5F-AE26-4123-AB3C-2C625F037992}">
      <dsp:nvSpPr>
        <dsp:cNvPr id="0" name=""/>
        <dsp:cNvSpPr/>
      </dsp:nvSpPr>
      <dsp:spPr>
        <a:xfrm>
          <a:off x="2363620" y="101134"/>
          <a:ext cx="8629961" cy="2022692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противоречие между интересами личности и интересами экономической сферы </a:t>
          </a:r>
          <a:r>
            <a:rPr lang="ru-RU" sz="3100" kern="1200" dirty="0">
              <a:sym typeface="Symbol" panose="05050102010706020507" pitchFamily="18" charset="2"/>
            </a:rPr>
            <a:t> ориентация учащихся на востребованные профессии</a:t>
          </a:r>
          <a:endParaRPr lang="ru-RU" sz="3100" kern="1200" dirty="0"/>
        </a:p>
      </dsp:txBody>
      <dsp:txXfrm>
        <a:off x="2363620" y="101134"/>
        <a:ext cx="8629961" cy="2022692"/>
      </dsp:txXfrm>
    </dsp:sp>
    <dsp:sp modelId="{982FC324-3BDF-4CD8-8BE5-56C0A95B5E0C}">
      <dsp:nvSpPr>
        <dsp:cNvPr id="0" name=""/>
        <dsp:cNvSpPr/>
      </dsp:nvSpPr>
      <dsp:spPr>
        <a:xfrm>
          <a:off x="2198716" y="2123826"/>
          <a:ext cx="87948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162C0-2F77-4BFB-B198-0EC3B7CF9640}">
      <dsp:nvSpPr>
        <dsp:cNvPr id="0" name=""/>
        <dsp:cNvSpPr/>
      </dsp:nvSpPr>
      <dsp:spPr>
        <a:xfrm>
          <a:off x="2363620" y="2224961"/>
          <a:ext cx="8629961" cy="202269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социальные мифы и предрассудки о мире труда и профессиональном образовании</a:t>
          </a:r>
        </a:p>
      </dsp:txBody>
      <dsp:txXfrm>
        <a:off x="2363620" y="2224961"/>
        <a:ext cx="8629961" cy="2022692"/>
      </dsp:txXfrm>
    </dsp:sp>
    <dsp:sp modelId="{77B28E51-4134-492A-BEC0-5E133DEA957A}">
      <dsp:nvSpPr>
        <dsp:cNvPr id="0" name=""/>
        <dsp:cNvSpPr/>
      </dsp:nvSpPr>
      <dsp:spPr>
        <a:xfrm>
          <a:off x="2198716" y="4247653"/>
          <a:ext cx="87948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29486-E1AD-4F16-BC0A-AF32DB9F3305}">
      <dsp:nvSpPr>
        <dsp:cNvPr id="0" name=""/>
        <dsp:cNvSpPr/>
      </dsp:nvSpPr>
      <dsp:spPr>
        <a:xfrm>
          <a:off x="0" y="0"/>
          <a:ext cx="10965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425A3-9616-4680-A661-CDA29C17D3F3}">
      <dsp:nvSpPr>
        <dsp:cNvPr id="0" name=""/>
        <dsp:cNvSpPr/>
      </dsp:nvSpPr>
      <dsp:spPr>
        <a:xfrm>
          <a:off x="0" y="0"/>
          <a:ext cx="2193174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100" b="1" kern="1200" dirty="0"/>
            <a:t>ВНУТРЕННИЕ</a:t>
          </a:r>
        </a:p>
      </dsp:txBody>
      <dsp:txXfrm>
        <a:off x="0" y="0"/>
        <a:ext cx="2193174" cy="4351338"/>
      </dsp:txXfrm>
    </dsp:sp>
    <dsp:sp modelId="{EE6027E3-B83B-481B-841D-5D9319B9D4C5}">
      <dsp:nvSpPr>
        <dsp:cNvPr id="0" name=""/>
        <dsp:cNvSpPr/>
      </dsp:nvSpPr>
      <dsp:spPr>
        <a:xfrm>
          <a:off x="2357662" y="67989"/>
          <a:ext cx="8608210" cy="1359793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«</a:t>
          </a:r>
          <a:r>
            <a:rPr lang="ru-RU" sz="2700" kern="1200" dirty="0" err="1"/>
            <a:t>мероприятийный</a:t>
          </a:r>
          <a:r>
            <a:rPr lang="ru-RU" sz="2700" kern="1200" dirty="0"/>
            <a:t>» подход </a:t>
          </a:r>
          <a:r>
            <a:rPr lang="ru-RU" sz="2700" kern="1200" dirty="0">
              <a:sym typeface="Symbol" panose="05050102010706020507" pitchFamily="18" charset="2"/>
            </a:rPr>
            <a:t> ученик не планирует свою активность или планирует однократно</a:t>
          </a:r>
          <a:endParaRPr lang="ru-RU" sz="2700" kern="1200" dirty="0"/>
        </a:p>
      </dsp:txBody>
      <dsp:txXfrm>
        <a:off x="2357662" y="67989"/>
        <a:ext cx="8608210" cy="1359793"/>
      </dsp:txXfrm>
    </dsp:sp>
    <dsp:sp modelId="{1B1063FE-40F1-4816-98D3-A94770D340CB}">
      <dsp:nvSpPr>
        <dsp:cNvPr id="0" name=""/>
        <dsp:cNvSpPr/>
      </dsp:nvSpPr>
      <dsp:spPr>
        <a:xfrm>
          <a:off x="2193174" y="1427782"/>
          <a:ext cx="877269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43122-BF31-4DB3-9F7A-89B2D49BAE82}">
      <dsp:nvSpPr>
        <dsp:cNvPr id="0" name=""/>
        <dsp:cNvSpPr/>
      </dsp:nvSpPr>
      <dsp:spPr>
        <a:xfrm>
          <a:off x="2357662" y="1495772"/>
          <a:ext cx="8608210" cy="135979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не налажено социальное партнерство  с предприятиями и службами занятости </a:t>
          </a:r>
          <a:r>
            <a:rPr lang="ru-RU" sz="2700" kern="1200" dirty="0">
              <a:sym typeface="Symbol" panose="05050102010706020507" pitchFamily="18" charset="2"/>
            </a:rPr>
            <a:t> мероприятия в школе</a:t>
          </a:r>
          <a:endParaRPr lang="ru-RU" sz="2700" kern="1200" dirty="0"/>
        </a:p>
      </dsp:txBody>
      <dsp:txXfrm>
        <a:off x="2357662" y="1495772"/>
        <a:ext cx="8608210" cy="1359793"/>
      </dsp:txXfrm>
    </dsp:sp>
    <dsp:sp modelId="{0476000D-369E-4EB2-9EF4-3B6A94628A44}">
      <dsp:nvSpPr>
        <dsp:cNvPr id="0" name=""/>
        <dsp:cNvSpPr/>
      </dsp:nvSpPr>
      <dsp:spPr>
        <a:xfrm>
          <a:off x="2193174" y="2855565"/>
          <a:ext cx="877269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2793B-7901-4F47-A73D-98DED56CA093}">
      <dsp:nvSpPr>
        <dsp:cNvPr id="0" name=""/>
        <dsp:cNvSpPr/>
      </dsp:nvSpPr>
      <dsp:spPr>
        <a:xfrm>
          <a:off x="2357662" y="2923555"/>
          <a:ext cx="8608210" cy="135979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ориентация на конкретный выбор, </a:t>
          </a:r>
          <a:br>
            <a:rPr lang="ru-RU" sz="2700" kern="1200" dirty="0"/>
          </a:br>
          <a:r>
            <a:rPr lang="ru-RU" sz="2700" kern="1200" dirty="0"/>
            <a:t>а не на готовность к профессиональному самоопределению </a:t>
          </a:r>
          <a:r>
            <a:rPr lang="ru-RU" sz="2700" kern="1200" dirty="0">
              <a:sym typeface="Symbol" panose="05050102010706020507" pitchFamily="18" charset="2"/>
            </a:rPr>
            <a:t> ученик не имеет «плана Б»</a:t>
          </a:r>
          <a:endParaRPr lang="ru-RU" sz="2700" kern="1200" dirty="0"/>
        </a:p>
      </dsp:txBody>
      <dsp:txXfrm>
        <a:off x="2357662" y="2923555"/>
        <a:ext cx="8608210" cy="1359793"/>
      </dsp:txXfrm>
    </dsp:sp>
    <dsp:sp modelId="{B54DD556-E94B-4490-9AE5-9D05C9883361}">
      <dsp:nvSpPr>
        <dsp:cNvPr id="0" name=""/>
        <dsp:cNvSpPr/>
      </dsp:nvSpPr>
      <dsp:spPr>
        <a:xfrm>
          <a:off x="2193174" y="4283348"/>
          <a:ext cx="877269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4F32FFC-CA05-445C-A9D7-FF865AF67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EE57B2-D15C-45D6-A1E9-E1927AA79A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FED79-ECCA-449C-97AB-5F72E80F4C14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DE91B5-F057-42F3-B895-6A304D7FA7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416BE0E-E817-4C77-8484-449DCB44D3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EE726-98BC-44FC-98C5-45CCCC07ED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2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87C8B-048E-40E2-8295-F79570CC7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07A4EC-CDB4-4348-81C0-302D2BB9F3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6090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5AF19-B5F3-4EF1-B742-213099B35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5E6216-CBEB-4398-BDF2-3B5FD14ED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290E9F-E7EF-4304-BC16-94A868DA1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0B2F31-920F-4167-8550-9EED0123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21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D2AA0-9F0F-4FD9-8E38-54F3644D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60536C-5A87-4E76-98AE-85FFBCEA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515599" cy="3651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03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27D0BF-65CB-4561-8E0A-45DCEC8D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923" y="6356350"/>
            <a:ext cx="10677832" cy="36512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0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СП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7DD33-2CFE-4068-951C-EDAEA4E32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81FBD3-71C8-4DC3-B848-723ED356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FF619-FEEF-4714-A734-A8D023CCF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515599" cy="36512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FCC9D-9D2B-4698-BD84-9280C1B3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C78E5B-9F91-4F25-89FF-1C8612BD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380844-7645-45B2-B01C-BB6824615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2C38EE-6336-455D-A357-070568477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10515600" cy="36512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92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E56B6-8F8D-4699-8FEC-57DD82508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342D77-2728-40A5-A0CE-9A80A474F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A80110-FC92-4CD7-8562-C254D06CF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2C944-A39E-4614-B43B-0246894A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10515600" cy="36512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8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Ð°ÑÑÐ¸Ð½ÐºÐ¸ Ð¿Ð¾ Ð·Ð°Ð¿ÑÐ¾ÑÑ Ð¿ÑÐ¾ÑÐµÑÑÐ¸Ð¾Ð½Ð°Ð»ÑÐ½Ð¾Ðµ ÑÐ°Ð¼Ð¾Ð¾Ð¿ÑÐµÐ´ÐµÐ»ÐµÐ½Ð¸Ðµ">
            <a:extLst>
              <a:ext uri="{FF2B5EF4-FFF2-40B4-BE49-F238E27FC236}">
                <a16:creationId xmlns:a16="http://schemas.microsoft.com/office/drawing/2014/main" id="{DD6ED61A-4264-41F8-83AD-0F09A6A28F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4849"/>
            <a:ext cx="12192000" cy="445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05DA8-2E9A-4870-80C3-A0DA6A92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4A8278-B99D-492F-A9EF-A32AB34F6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A6EA62-C0C7-436C-9047-6D79569B8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8CFA-8139-4243-816F-B3FE471446F2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BF50F1-5C52-46A7-9E8C-5E2A6932C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40A9C-5606-4B58-BFB7-FC0A66D3D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F029F-4274-4554-BF80-7707A9F8A0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9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62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A7CC74-E0FE-49A1-A2C1-263D3E0A6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Актуальные вопросы </a:t>
            </a:r>
            <a:br>
              <a:rPr lang="ru-RU" sz="4400" dirty="0"/>
            </a:br>
            <a:r>
              <a:rPr lang="ru-RU" sz="4400" dirty="0"/>
              <a:t>сопровождения профессионального самоопределения школьников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0CCCA2-867A-4D0B-BC6A-6F92F41B0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4104" y="4693421"/>
            <a:ext cx="5599470" cy="1655762"/>
          </a:xfrm>
        </p:spPr>
        <p:txBody>
          <a:bodyPr/>
          <a:lstStyle/>
          <a:p>
            <a:pPr algn="l"/>
            <a:r>
              <a:rPr lang="ru-RU" b="1" dirty="0"/>
              <a:t>Перелыгина Екатерина Александровна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методист Центра профессионального образования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513952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EA97A-0F60-46F5-AA12-70750C42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ПРОБЛЕМЫ, С КОТОРЫМИ СТАЛКИВАЕТСЯ ШКОЛА ПРИ ОРГАНИЗАЦИИ СОПРОВОЖДЕНИЯ ПРОФЕССИОНАЛЬНОГО САМООПРЕДЕЛЕНИЯ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FBDA444-9666-4DD6-9E6A-813324911B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244692"/>
              </p:ext>
            </p:extLst>
          </p:nvPr>
        </p:nvGraphicFramePr>
        <p:xfrm>
          <a:off x="838199" y="1825625"/>
          <a:ext cx="1096587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3511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7D588F-6FC1-4173-A629-0F7CB2C6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ТЕХНОЛОГИЯ СОПРОВОЖДЕНИЯ ПРОФЕССИОНАЛЬНОГО САМООПРЕДЕЛЕНИЯ ОБУЧАЮЩИСЯ В 8-9 КЛАССАХ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7114258-978C-4902-A265-3ABD7382B0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704013"/>
              </p:ext>
            </p:extLst>
          </p:nvPr>
        </p:nvGraphicFramePr>
        <p:xfrm>
          <a:off x="353961" y="1825624"/>
          <a:ext cx="11651225" cy="456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26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A7CC74-E0FE-49A1-A2C1-263D3E0A6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ru-RU" sz="4400" dirty="0"/>
              <a:t>Актуальные вопросы </a:t>
            </a:r>
            <a:br>
              <a:rPr lang="ru-RU" sz="4400" dirty="0"/>
            </a:br>
            <a:r>
              <a:rPr lang="ru-RU" sz="4400" dirty="0"/>
              <a:t>сопровождения профессионального самоопределения школьников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0CCCA2-867A-4D0B-BC6A-6F92F41B0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4104" y="4693421"/>
            <a:ext cx="5599470" cy="1655762"/>
          </a:xfrm>
        </p:spPr>
        <p:txBody>
          <a:bodyPr/>
          <a:lstStyle/>
          <a:p>
            <a:pPr algn="l"/>
            <a:r>
              <a:rPr lang="ru-RU" b="1" dirty="0"/>
              <a:t>Перелыгина Екатерина Александровна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методист Центра профессионального образования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23456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F645-AB57-4D1A-8BBF-504F7DA5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ФГОС ООО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8BD0E8-4D05-4F61-BC1A-E1883E80D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… формирование готовности и способности обучающихся к … осознанному выбору и построению дальнейшей индивидуальной траектории образования на базе ориентировки в мире профессий и профессиональных предпочтений, с учетом устойчивых познавательных интересов, а также на основе формирования уважительного отношения к труду, развития опыта участия в социально значимом труде …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59C5A6-4832-4D2D-9DA1-DC14A9DBE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ТРЕБОВАНИЯ </a:t>
            </a:r>
            <a:br>
              <a:rPr lang="ru-RU" sz="2000" dirty="0"/>
            </a:br>
            <a:r>
              <a:rPr lang="ru-RU" sz="2000" dirty="0"/>
              <a:t>К ЛИЧНОСТНЫМ РЕЗУЛЬТАТАМ</a:t>
            </a:r>
          </a:p>
        </p:txBody>
      </p:sp>
    </p:spTree>
    <p:extLst>
      <p:ext uri="{BB962C8B-B14F-4D97-AF65-F5344CB8AC3E}">
        <p14:creationId xmlns:p14="http://schemas.microsoft.com/office/powerpoint/2010/main" val="171668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F645-AB57-4D1A-8BBF-504F7DA5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864" y="1183558"/>
            <a:ext cx="3932237" cy="1600200"/>
          </a:xfrm>
        </p:spPr>
        <p:txBody>
          <a:bodyPr>
            <a:normAutofit/>
          </a:bodyPr>
          <a:lstStyle/>
          <a:p>
            <a:r>
              <a:rPr lang="ru-RU" sz="4000" b="1" dirty="0"/>
              <a:t>ПЛАНИРУЕМЫЕ РЕЗУЛЬТАТЫ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62DC18A-525F-41D0-B435-A6A99EAEC1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347851"/>
              </p:ext>
            </p:extLst>
          </p:nvPr>
        </p:nvGraphicFramePr>
        <p:xfrm>
          <a:off x="5183187" y="191729"/>
          <a:ext cx="6821999" cy="6474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57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F645-AB57-4D1A-8BBF-504F7DA5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0223"/>
            <a:ext cx="3932237" cy="2816943"/>
          </a:xfrm>
        </p:spPr>
        <p:txBody>
          <a:bodyPr>
            <a:normAutofit/>
          </a:bodyPr>
          <a:lstStyle/>
          <a:p>
            <a:r>
              <a:rPr lang="ru-RU" sz="3600" b="1" dirty="0"/>
              <a:t>ПЛАНИРУЕМЫЕ РЕЗУЛЬТАТЫ: ЗНАНИЯ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59C5A6-4832-4D2D-9DA1-DC14A9DBE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439264"/>
            <a:ext cx="3932237" cy="142972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Приволжский филиал Федерального института развития образования, 2017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0F20F493-5549-4A93-8362-346F14581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000362"/>
              </p:ext>
            </p:extLst>
          </p:nvPr>
        </p:nvGraphicFramePr>
        <p:xfrm>
          <a:off x="4557252" y="1520110"/>
          <a:ext cx="7403691" cy="488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21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F645-AB57-4D1A-8BBF-504F7DA5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3672"/>
            <a:ext cx="3932237" cy="2816943"/>
          </a:xfrm>
        </p:spPr>
        <p:txBody>
          <a:bodyPr>
            <a:normAutofit/>
          </a:bodyPr>
          <a:lstStyle/>
          <a:p>
            <a:r>
              <a:rPr lang="ru-RU" sz="3600" b="1" dirty="0"/>
              <a:t>ПЛАНИРУЕМЫЕ РЕЗУЛЬТАТЫ: ОПЫТ ДЕЯТЕЛЬНОСТИ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59C5A6-4832-4D2D-9DA1-DC14A9DBE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439264"/>
            <a:ext cx="3932237" cy="142972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Приволжский филиал Федерального института развития образования, 2017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0F20F493-5549-4A93-8362-346F14581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513591"/>
              </p:ext>
            </p:extLst>
          </p:nvPr>
        </p:nvGraphicFramePr>
        <p:xfrm>
          <a:off x="4542503" y="1488872"/>
          <a:ext cx="7403691" cy="488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50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F645-AB57-4D1A-8BBF-504F7DA5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168014"/>
          </a:xfrm>
        </p:spPr>
        <p:txBody>
          <a:bodyPr>
            <a:normAutofit/>
          </a:bodyPr>
          <a:lstStyle/>
          <a:p>
            <a:r>
              <a:rPr lang="ru-RU" sz="3600" b="1" dirty="0"/>
              <a:t>ПЛАНИРУЕМЫЕ РЕЗУЛЬТАТЫ: СПОСОБЫ ДЕЯТЕЛЬНОСТИ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59C5A6-4832-4D2D-9DA1-DC14A9DBE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439264"/>
            <a:ext cx="3932237" cy="142972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Приволжский филиал Федерального института развития образования, 2017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0F20F493-5549-4A93-8362-346F14581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082057"/>
              </p:ext>
            </p:extLst>
          </p:nvPr>
        </p:nvGraphicFramePr>
        <p:xfrm>
          <a:off x="4542503" y="457199"/>
          <a:ext cx="7403691" cy="607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6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2F0DDF-2D7D-4BAA-895B-7F684D401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СОДЕРЖАНИЕ ДЕЯТЕЛЬНОСТИ ОБУЧАЮЩЕГОСЯ </a:t>
            </a:r>
            <a:br>
              <a:rPr lang="ru-RU" sz="3200" dirty="0"/>
            </a:br>
            <a:r>
              <a:rPr lang="ru-RU" sz="3200" dirty="0"/>
              <a:t>В РАМКАХ ПРОФЕССИОНАЛЬНОГО САМООПРЕДЕЛЕНИЯ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E5E48C-D2E5-463C-A690-FAA8EA6FE5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850398"/>
              </p:ext>
            </p:extLst>
          </p:nvPr>
        </p:nvGraphicFramePr>
        <p:xfrm>
          <a:off x="838200" y="21500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06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1783D7F-5D56-403A-88DA-46E513F70D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5024532"/>
              </p:ext>
            </p:extLst>
          </p:nvPr>
        </p:nvGraphicFramePr>
        <p:xfrm>
          <a:off x="0" y="294964"/>
          <a:ext cx="5181600" cy="6164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86F87B85-93EB-40D1-8D42-E15DB19F552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570216"/>
              </p:ext>
            </p:extLst>
          </p:nvPr>
        </p:nvGraphicFramePr>
        <p:xfrm>
          <a:off x="6172200" y="486697"/>
          <a:ext cx="5181600" cy="6164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78EE5014-85F1-4A22-AA79-92A7784FB3F6}"/>
              </a:ext>
            </a:extLst>
          </p:cNvPr>
          <p:cNvCxnSpPr/>
          <p:nvPr/>
        </p:nvCxnSpPr>
        <p:spPr>
          <a:xfrm>
            <a:off x="4409768" y="1696065"/>
            <a:ext cx="1563329" cy="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89C292DF-CF5E-47F7-A4E5-35E6ACC5CBCB}"/>
              </a:ext>
            </a:extLst>
          </p:cNvPr>
          <p:cNvCxnSpPr/>
          <p:nvPr/>
        </p:nvCxnSpPr>
        <p:spPr>
          <a:xfrm>
            <a:off x="4399935" y="3598609"/>
            <a:ext cx="1563329" cy="0"/>
          </a:xfrm>
          <a:prstGeom prst="straightConnector1">
            <a:avLst/>
          </a:prstGeom>
          <a:ln w="38100">
            <a:solidFill>
              <a:srgbClr val="159B6E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21B68145-366B-4B68-8336-821164BC06A4}"/>
              </a:ext>
            </a:extLst>
          </p:cNvPr>
          <p:cNvCxnSpPr/>
          <p:nvPr/>
        </p:nvCxnSpPr>
        <p:spPr>
          <a:xfrm>
            <a:off x="4399935" y="5294672"/>
            <a:ext cx="1563329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305E1E3-77AA-4753-8C10-17B85AA9B589}"/>
              </a:ext>
            </a:extLst>
          </p:cNvPr>
          <p:cNvSpPr txBox="1"/>
          <p:nvPr/>
        </p:nvSpPr>
        <p:spPr>
          <a:xfrm>
            <a:off x="0" y="398211"/>
            <a:ext cx="2831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ОБРАЗОВАТЕЛЬНЫЕ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267068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EA97A-0F60-46F5-AA12-70750C42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ПРОБЛЕМЫ, С КОТОРЫМИ СТАЛКИВАЕТСЯ ШКОЛА ПРИ ОРГАНИЗАЦИИ СОПРОВОЖДЕНИЯ ПРОФЕССИОНАЛЬНОГО САМООПРЕДЕЛЕНИЯ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FAFD031-3A68-4440-AE6B-49A68CDDA6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659673"/>
              </p:ext>
            </p:extLst>
          </p:nvPr>
        </p:nvGraphicFramePr>
        <p:xfrm>
          <a:off x="838200" y="1825625"/>
          <a:ext cx="1099358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173554"/>
      </p:ext>
    </p:extLst>
  </p:cSld>
  <p:clrMapOvr>
    <a:masterClrMapping/>
  </p:clrMapOvr>
</p:sld>
</file>

<file path=ppt/theme/theme1.xml><?xml version="1.0" encoding="utf-8"?>
<a:theme xmlns:a="http://schemas.openxmlformats.org/drawingml/2006/main" name="сп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498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спс</vt:lpstr>
      <vt:lpstr>Актуальные вопросы  сопровождения профессионального самоопределения школьников</vt:lpstr>
      <vt:lpstr>ФГОС ООО</vt:lpstr>
      <vt:lpstr>ПЛАНИРУЕМЫЕ РЕЗУЛЬТАТЫ</vt:lpstr>
      <vt:lpstr>ПЛАНИРУЕМЫЕ РЕЗУЛЬТАТЫ: ЗНАНИЯ</vt:lpstr>
      <vt:lpstr>ПЛАНИРУЕМЫЕ РЕЗУЛЬТАТЫ: ОПЫТ ДЕЯТЕЛЬНОСТИ</vt:lpstr>
      <vt:lpstr>ПЛАНИРУЕМЫЕ РЕЗУЛЬТАТЫ: СПОСОБЫ ДЕЯТЕЛЬНОСТИ</vt:lpstr>
      <vt:lpstr>СОДЕРЖАНИЕ ДЕЯТЕЛЬНОСТИ ОБУЧАЮЩЕГОСЯ  В РАМКАХ ПРОФЕССИОНАЛЬНОГО САМООПРЕДЕЛЕНИЯ</vt:lpstr>
      <vt:lpstr>Презентация PowerPoint</vt:lpstr>
      <vt:lpstr>ПРОБЛЕМЫ, С КОТОРЫМИ СТАЛКИВАЕТСЯ ШКОЛА ПРИ ОРГАНИЗАЦИИ СОПРОВОЖДЕНИЯ ПРОФЕССИОНАЛЬНОГО САМООПРЕДЕЛЕНИЯ</vt:lpstr>
      <vt:lpstr>ПРОБЛЕМЫ, С КОТОРЫМИ СТАЛКИВАЕТСЯ ШКОЛА ПРИ ОРГАНИЗАЦИИ СОПРОВОЖДЕНИЯ ПРОФЕССИОНАЛЬНОГО САМООПРЕДЕЛЕНИЯ</vt:lpstr>
      <vt:lpstr>ТЕХНОЛОГИЯ СОПРОВОЖДЕНИЯ ПРОФЕССИОНАЛЬНОГО САМООПРЕДЕЛЕНИЯ ОБУЧАЮЩИСЯ В 8-9 КЛАССАХ</vt:lpstr>
      <vt:lpstr>Актуальные вопросы  сопровождения профессионального самоопределения школьников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Перелыгина</dc:creator>
  <cp:lastModifiedBy>Екатерина Перелыгина</cp:lastModifiedBy>
  <cp:revision>21</cp:revision>
  <dcterms:created xsi:type="dcterms:W3CDTF">2018-09-18T08:37:27Z</dcterms:created>
  <dcterms:modified xsi:type="dcterms:W3CDTF">2018-09-18T18:27:05Z</dcterms:modified>
</cp:coreProperties>
</file>