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5" r:id="rId4"/>
    <p:sldId id="260" r:id="rId5"/>
    <p:sldId id="261" r:id="rId6"/>
    <p:sldId id="263" r:id="rId7"/>
    <p:sldId id="266" r:id="rId8"/>
    <p:sldId id="264" r:id="rId9"/>
    <p:sldId id="270" r:id="rId10"/>
    <p:sldId id="272" r:id="rId11"/>
    <p:sldId id="276" r:id="rId12"/>
    <p:sldId id="267" r:id="rId13"/>
    <p:sldId id="268" r:id="rId14"/>
    <p:sldId id="259" r:id="rId15"/>
    <p:sldId id="269" r:id="rId16"/>
    <p:sldId id="271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Перелыгина" initials="ЕП" lastIdx="2" clrIdx="0">
    <p:extLst>
      <p:ext uri="{19B8F6BF-5375-455C-9EA6-DF929625EA0E}">
        <p15:presenceInfo xmlns:p15="http://schemas.microsoft.com/office/powerpoint/2012/main" userId="2a66c8f2dab7b4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F66F7-7408-44E3-8AB0-EAFCFEA5F9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B87C85-7374-4C28-AB83-48BBBE4E9F71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600" b="1" dirty="0">
              <a:solidFill>
                <a:schemeClr val="bg1"/>
              </a:solidFill>
            </a:rPr>
            <a:t>конкретный выбор по окончании основной ступени обучения</a:t>
          </a:r>
        </a:p>
      </dgm:t>
    </dgm:pt>
    <dgm:pt modelId="{AF41E3EC-26E4-4410-A8FE-76D7ABC3FFCB}" type="parTrans" cxnId="{D42342F6-B6EB-449C-86D6-9CF708C31812}">
      <dgm:prSet/>
      <dgm:spPr/>
      <dgm:t>
        <a:bodyPr/>
        <a:lstStyle/>
        <a:p>
          <a:endParaRPr lang="ru-RU" sz="2600"/>
        </a:p>
      </dgm:t>
    </dgm:pt>
    <dgm:pt modelId="{EFAD0337-349E-4667-8610-8FFBFB516DC5}" type="sibTrans" cxnId="{D42342F6-B6EB-449C-86D6-9CF708C31812}">
      <dgm:prSet/>
      <dgm:spPr/>
      <dgm:t>
        <a:bodyPr/>
        <a:lstStyle/>
        <a:p>
          <a:endParaRPr lang="ru-RU" sz="2600"/>
        </a:p>
      </dgm:t>
    </dgm:pt>
    <dgm:pt modelId="{2D5861DE-AC3E-4326-A7B6-978BB33E7296}">
      <dgm:prSet phldrT="[Текст]" custT="1"/>
      <dgm:spPr/>
      <dgm:t>
        <a:bodyPr/>
        <a:lstStyle/>
        <a:p>
          <a:r>
            <a:rPr lang="ru-RU" sz="2600" b="1" dirty="0">
              <a:solidFill>
                <a:schemeClr val="bg1"/>
              </a:solidFill>
            </a:rPr>
            <a:t>образовательные результаты, обеспечивающие самостоятельную деятельность по профессиональному самоопределению</a:t>
          </a:r>
        </a:p>
      </dgm:t>
    </dgm:pt>
    <dgm:pt modelId="{1325DE93-801C-4CB3-BFDF-5AE3D2EFF6DE}" type="parTrans" cxnId="{429899E3-041B-4BA6-AB39-1A989708F192}">
      <dgm:prSet/>
      <dgm:spPr/>
      <dgm:t>
        <a:bodyPr/>
        <a:lstStyle/>
        <a:p>
          <a:endParaRPr lang="ru-RU" sz="2600"/>
        </a:p>
      </dgm:t>
    </dgm:pt>
    <dgm:pt modelId="{FA5A70EB-91B8-4639-A2E6-95DBBB29EDE1}" type="sibTrans" cxnId="{429899E3-041B-4BA6-AB39-1A989708F192}">
      <dgm:prSet/>
      <dgm:spPr/>
      <dgm:t>
        <a:bodyPr/>
        <a:lstStyle/>
        <a:p>
          <a:endParaRPr lang="ru-RU" sz="2600"/>
        </a:p>
      </dgm:t>
    </dgm:pt>
    <dgm:pt modelId="{6147EB15-2733-426A-973B-C6B17C6C0300}" type="pres">
      <dgm:prSet presAssocID="{BAEF66F7-7408-44E3-8AB0-EAFCFEA5F9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269B37-4886-4DDF-B861-247E87689199}" type="pres">
      <dgm:prSet presAssocID="{BAEF66F7-7408-44E3-8AB0-EAFCFEA5F9B4}" presName="Name1" presStyleCnt="0"/>
      <dgm:spPr/>
    </dgm:pt>
    <dgm:pt modelId="{9E3960C3-C9CE-44F4-8D08-8DC1D5DC1640}" type="pres">
      <dgm:prSet presAssocID="{BAEF66F7-7408-44E3-8AB0-EAFCFEA5F9B4}" presName="cycle" presStyleCnt="0"/>
      <dgm:spPr/>
    </dgm:pt>
    <dgm:pt modelId="{00AAA315-A6AD-49B3-B05D-1FCF12E8EB3A}" type="pres">
      <dgm:prSet presAssocID="{BAEF66F7-7408-44E3-8AB0-EAFCFEA5F9B4}" presName="srcNode" presStyleLbl="node1" presStyleIdx="0" presStyleCnt="2"/>
      <dgm:spPr/>
    </dgm:pt>
    <dgm:pt modelId="{8E59C07E-9014-4304-8CF1-F9F185E3F52F}" type="pres">
      <dgm:prSet presAssocID="{BAEF66F7-7408-44E3-8AB0-EAFCFEA5F9B4}" presName="conn" presStyleLbl="parChTrans1D2" presStyleIdx="0" presStyleCnt="1"/>
      <dgm:spPr/>
      <dgm:t>
        <a:bodyPr/>
        <a:lstStyle/>
        <a:p>
          <a:endParaRPr lang="ru-RU"/>
        </a:p>
      </dgm:t>
    </dgm:pt>
    <dgm:pt modelId="{2E180991-8995-47BC-BE0D-BC0B37FA2DD1}" type="pres">
      <dgm:prSet presAssocID="{BAEF66F7-7408-44E3-8AB0-EAFCFEA5F9B4}" presName="extraNode" presStyleLbl="node1" presStyleIdx="0" presStyleCnt="2"/>
      <dgm:spPr/>
    </dgm:pt>
    <dgm:pt modelId="{73FA2386-D165-45DB-8DA1-77359E6544BB}" type="pres">
      <dgm:prSet presAssocID="{BAEF66F7-7408-44E3-8AB0-EAFCFEA5F9B4}" presName="dstNode" presStyleLbl="node1" presStyleIdx="0" presStyleCnt="2"/>
      <dgm:spPr/>
    </dgm:pt>
    <dgm:pt modelId="{DA5130A1-F09C-41F2-B385-EC635B3A87FC}" type="pres">
      <dgm:prSet presAssocID="{62B87C85-7374-4C28-AB83-48BBBE4E9F7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A3CAF-98E2-4CBA-B19D-2B225615DBD8}" type="pres">
      <dgm:prSet presAssocID="{62B87C85-7374-4C28-AB83-48BBBE4E9F71}" presName="accent_1" presStyleCnt="0"/>
      <dgm:spPr/>
    </dgm:pt>
    <dgm:pt modelId="{7783F2D1-4DDC-4EA0-95A3-3B47620EE84F}" type="pres">
      <dgm:prSet presAssocID="{62B87C85-7374-4C28-AB83-48BBBE4E9F71}" presName="accentRepeatNode" presStyleLbl="solidFgAcc1" presStyleIdx="0" presStyleCnt="2"/>
      <dgm:spPr/>
    </dgm:pt>
    <dgm:pt modelId="{C1629981-34DB-4187-B9A6-254AE51F2F0A}" type="pres">
      <dgm:prSet presAssocID="{2D5861DE-AC3E-4326-A7B6-978BB33E729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89FD0-57FB-4814-B957-AE4D88A83F60}" type="pres">
      <dgm:prSet presAssocID="{2D5861DE-AC3E-4326-A7B6-978BB33E7296}" presName="accent_2" presStyleCnt="0"/>
      <dgm:spPr/>
    </dgm:pt>
    <dgm:pt modelId="{8F3B8D8D-4DF3-4E15-8C05-D61F739FD6EC}" type="pres">
      <dgm:prSet presAssocID="{2D5861DE-AC3E-4326-A7B6-978BB33E7296}" presName="accentRepeatNode" presStyleLbl="solidFgAcc1" presStyleIdx="1" presStyleCnt="2"/>
      <dgm:spPr/>
    </dgm:pt>
  </dgm:ptLst>
  <dgm:cxnLst>
    <dgm:cxn modelId="{73B8624F-07E6-4E16-ABB9-76E18B5D368D}" type="presOf" srcId="{62B87C85-7374-4C28-AB83-48BBBE4E9F71}" destId="{DA5130A1-F09C-41F2-B385-EC635B3A87FC}" srcOrd="0" destOrd="0" presId="urn:microsoft.com/office/officeart/2008/layout/VerticalCurvedList"/>
    <dgm:cxn modelId="{429899E3-041B-4BA6-AB39-1A989708F192}" srcId="{BAEF66F7-7408-44E3-8AB0-EAFCFEA5F9B4}" destId="{2D5861DE-AC3E-4326-A7B6-978BB33E7296}" srcOrd="1" destOrd="0" parTransId="{1325DE93-801C-4CB3-BFDF-5AE3D2EFF6DE}" sibTransId="{FA5A70EB-91B8-4639-A2E6-95DBBB29EDE1}"/>
    <dgm:cxn modelId="{3057B998-AB05-4ECE-A916-E313BA0E9EE0}" type="presOf" srcId="{BAEF66F7-7408-44E3-8AB0-EAFCFEA5F9B4}" destId="{6147EB15-2733-426A-973B-C6B17C6C0300}" srcOrd="0" destOrd="0" presId="urn:microsoft.com/office/officeart/2008/layout/VerticalCurvedList"/>
    <dgm:cxn modelId="{D42342F6-B6EB-449C-86D6-9CF708C31812}" srcId="{BAEF66F7-7408-44E3-8AB0-EAFCFEA5F9B4}" destId="{62B87C85-7374-4C28-AB83-48BBBE4E9F71}" srcOrd="0" destOrd="0" parTransId="{AF41E3EC-26E4-4410-A8FE-76D7ABC3FFCB}" sibTransId="{EFAD0337-349E-4667-8610-8FFBFB516DC5}"/>
    <dgm:cxn modelId="{D36B22E8-A4CF-405D-9D9C-6745FEA55156}" type="presOf" srcId="{2D5861DE-AC3E-4326-A7B6-978BB33E7296}" destId="{C1629981-34DB-4187-B9A6-254AE51F2F0A}" srcOrd="0" destOrd="0" presId="urn:microsoft.com/office/officeart/2008/layout/VerticalCurvedList"/>
    <dgm:cxn modelId="{603486CE-2034-41AD-88FF-81FE6AE1A005}" type="presOf" srcId="{EFAD0337-349E-4667-8610-8FFBFB516DC5}" destId="{8E59C07E-9014-4304-8CF1-F9F185E3F52F}" srcOrd="0" destOrd="0" presId="urn:microsoft.com/office/officeart/2008/layout/VerticalCurvedList"/>
    <dgm:cxn modelId="{4B2E1773-A53D-48B3-94DC-21BABC22DD85}" type="presParOf" srcId="{6147EB15-2733-426A-973B-C6B17C6C0300}" destId="{52269B37-4886-4DDF-B861-247E87689199}" srcOrd="0" destOrd="0" presId="urn:microsoft.com/office/officeart/2008/layout/VerticalCurvedList"/>
    <dgm:cxn modelId="{952DC1DC-9E98-4ADF-828C-E41AB0DD0A4E}" type="presParOf" srcId="{52269B37-4886-4DDF-B861-247E87689199}" destId="{9E3960C3-C9CE-44F4-8D08-8DC1D5DC1640}" srcOrd="0" destOrd="0" presId="urn:microsoft.com/office/officeart/2008/layout/VerticalCurvedList"/>
    <dgm:cxn modelId="{58C20F4D-F421-4151-8A4F-D8E64200236F}" type="presParOf" srcId="{9E3960C3-C9CE-44F4-8D08-8DC1D5DC1640}" destId="{00AAA315-A6AD-49B3-B05D-1FCF12E8EB3A}" srcOrd="0" destOrd="0" presId="urn:microsoft.com/office/officeart/2008/layout/VerticalCurvedList"/>
    <dgm:cxn modelId="{FCF0DE55-B80E-41AA-AB6D-4D085BA43142}" type="presParOf" srcId="{9E3960C3-C9CE-44F4-8D08-8DC1D5DC1640}" destId="{8E59C07E-9014-4304-8CF1-F9F185E3F52F}" srcOrd="1" destOrd="0" presId="urn:microsoft.com/office/officeart/2008/layout/VerticalCurvedList"/>
    <dgm:cxn modelId="{DA8CCCDE-3FC8-474C-9936-82C3A2AD9735}" type="presParOf" srcId="{9E3960C3-C9CE-44F4-8D08-8DC1D5DC1640}" destId="{2E180991-8995-47BC-BE0D-BC0B37FA2DD1}" srcOrd="2" destOrd="0" presId="urn:microsoft.com/office/officeart/2008/layout/VerticalCurvedList"/>
    <dgm:cxn modelId="{E01F744D-6127-43CD-A309-AA83D88FE36C}" type="presParOf" srcId="{9E3960C3-C9CE-44F4-8D08-8DC1D5DC1640}" destId="{73FA2386-D165-45DB-8DA1-77359E6544BB}" srcOrd="3" destOrd="0" presId="urn:microsoft.com/office/officeart/2008/layout/VerticalCurvedList"/>
    <dgm:cxn modelId="{D9449A75-E33B-4F5C-9901-DA38DAF88E16}" type="presParOf" srcId="{52269B37-4886-4DDF-B861-247E87689199}" destId="{DA5130A1-F09C-41F2-B385-EC635B3A87FC}" srcOrd="1" destOrd="0" presId="urn:microsoft.com/office/officeart/2008/layout/VerticalCurvedList"/>
    <dgm:cxn modelId="{37D755DA-921D-45A8-8A80-7FD28E128BCC}" type="presParOf" srcId="{52269B37-4886-4DDF-B861-247E87689199}" destId="{340A3CAF-98E2-4CBA-B19D-2B225615DBD8}" srcOrd="2" destOrd="0" presId="urn:microsoft.com/office/officeart/2008/layout/VerticalCurvedList"/>
    <dgm:cxn modelId="{A4DF354F-D634-4693-8EEB-8F54E1751841}" type="presParOf" srcId="{340A3CAF-98E2-4CBA-B19D-2B225615DBD8}" destId="{7783F2D1-4DDC-4EA0-95A3-3B47620EE84F}" srcOrd="0" destOrd="0" presId="urn:microsoft.com/office/officeart/2008/layout/VerticalCurvedList"/>
    <dgm:cxn modelId="{22276C37-8594-4190-A10D-0802F07D33EE}" type="presParOf" srcId="{52269B37-4886-4DDF-B861-247E87689199}" destId="{C1629981-34DB-4187-B9A6-254AE51F2F0A}" srcOrd="3" destOrd="0" presId="urn:microsoft.com/office/officeart/2008/layout/VerticalCurvedList"/>
    <dgm:cxn modelId="{7B20076E-5574-41A8-A071-5E6F98812CB2}" type="presParOf" srcId="{52269B37-4886-4DDF-B861-247E87689199}" destId="{D7989FD0-57FB-4814-B957-AE4D88A83F60}" srcOrd="4" destOrd="0" presId="urn:microsoft.com/office/officeart/2008/layout/VerticalCurvedList"/>
    <dgm:cxn modelId="{AB3056CC-29CE-4956-BDE6-D57B18B91A67}" type="presParOf" srcId="{D7989FD0-57FB-4814-B957-AE4D88A83F60}" destId="{8F3B8D8D-4DF3-4E15-8C05-D61F739FD6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C034E8-784E-426B-B07A-D621112717D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A4D557-AFCE-4CF1-A126-172157A65FDE}">
      <dgm:prSet phldrT="[Текст]"/>
      <dgm:spPr/>
      <dgm:t>
        <a:bodyPr/>
        <a:lstStyle/>
        <a:p>
          <a:r>
            <a:rPr lang="ru-RU" b="1" i="0" dirty="0"/>
            <a:t>расширение и углубление знаний о профессиях</a:t>
          </a:r>
        </a:p>
      </dgm:t>
    </dgm:pt>
    <dgm:pt modelId="{FD675E8D-74A7-40B6-B34A-579D6C7EFCE3}" type="parTrans" cxnId="{15A51C18-A935-4AA2-AB0C-04443F494F3D}">
      <dgm:prSet/>
      <dgm:spPr/>
      <dgm:t>
        <a:bodyPr/>
        <a:lstStyle/>
        <a:p>
          <a:endParaRPr lang="ru-RU" b="1" i="0"/>
        </a:p>
      </dgm:t>
    </dgm:pt>
    <dgm:pt modelId="{3F3390EC-ECC9-4031-98A5-67AEC80E321F}" type="sibTrans" cxnId="{15A51C18-A935-4AA2-AB0C-04443F494F3D}">
      <dgm:prSet/>
      <dgm:spPr/>
      <dgm:t>
        <a:bodyPr/>
        <a:lstStyle/>
        <a:p>
          <a:endParaRPr lang="ru-RU" b="1" i="0"/>
        </a:p>
      </dgm:t>
    </dgm:pt>
    <dgm:pt modelId="{1952598D-153B-4B08-9F56-2555BC6BBC0E}">
      <dgm:prSet phldrT="[Текст]"/>
      <dgm:spPr/>
      <dgm:t>
        <a:bodyPr/>
        <a:lstStyle/>
        <a:p>
          <a:r>
            <a:rPr lang="ru-RU" b="1" i="0" dirty="0"/>
            <a:t>«привязка» выбора события к цели профессионального самоопределения</a:t>
          </a:r>
        </a:p>
      </dgm:t>
    </dgm:pt>
    <dgm:pt modelId="{6591467E-1CD2-4A72-99DC-48DE364BF7C3}" type="parTrans" cxnId="{9998685D-27E2-43B8-BFCD-A179E8FA26AB}">
      <dgm:prSet/>
      <dgm:spPr/>
      <dgm:t>
        <a:bodyPr/>
        <a:lstStyle/>
        <a:p>
          <a:endParaRPr lang="ru-RU" b="1" i="0"/>
        </a:p>
      </dgm:t>
    </dgm:pt>
    <dgm:pt modelId="{958357BB-2FAC-46CF-A7C0-AF279545D860}" type="sibTrans" cxnId="{9998685D-27E2-43B8-BFCD-A179E8FA26AB}">
      <dgm:prSet/>
      <dgm:spPr/>
      <dgm:t>
        <a:bodyPr/>
        <a:lstStyle/>
        <a:p>
          <a:endParaRPr lang="ru-RU" b="1" i="0"/>
        </a:p>
      </dgm:t>
    </dgm:pt>
    <dgm:pt modelId="{C3043EC4-575C-4CD5-81CF-6C5066BB14A1}">
      <dgm:prSet phldrT="[Текст]"/>
      <dgm:spPr/>
      <dgm:t>
        <a:bodyPr/>
        <a:lstStyle/>
        <a:p>
          <a:r>
            <a:rPr lang="ru-RU" b="1" i="0" dirty="0"/>
            <a:t>конкретный выбор</a:t>
          </a:r>
        </a:p>
      </dgm:t>
    </dgm:pt>
    <dgm:pt modelId="{DCC22769-1F0C-449A-AC74-DD9158C6ADB4}" type="parTrans" cxnId="{D3EC6FA2-79CA-4250-84A0-5F6524795928}">
      <dgm:prSet/>
      <dgm:spPr/>
      <dgm:t>
        <a:bodyPr/>
        <a:lstStyle/>
        <a:p>
          <a:endParaRPr lang="ru-RU" b="1" i="0"/>
        </a:p>
      </dgm:t>
    </dgm:pt>
    <dgm:pt modelId="{D029BF52-2D82-443F-8DDC-1A584F011A2A}" type="sibTrans" cxnId="{D3EC6FA2-79CA-4250-84A0-5F6524795928}">
      <dgm:prSet/>
      <dgm:spPr/>
      <dgm:t>
        <a:bodyPr/>
        <a:lstStyle/>
        <a:p>
          <a:endParaRPr lang="ru-RU" b="1" i="0"/>
        </a:p>
      </dgm:t>
    </dgm:pt>
    <dgm:pt modelId="{A3F2B624-6EDE-4605-8B31-83259C8DBF49}" type="pres">
      <dgm:prSet presAssocID="{73C034E8-784E-426B-B07A-D621112717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7A50D-11EA-42A1-811F-6A755F910CB1}" type="pres">
      <dgm:prSet presAssocID="{73C034E8-784E-426B-B07A-D621112717D2}" presName="dummyMaxCanvas" presStyleCnt="0">
        <dgm:presLayoutVars/>
      </dgm:prSet>
      <dgm:spPr/>
    </dgm:pt>
    <dgm:pt modelId="{4CD7C02F-8AB2-475F-8332-D6237B4749AD}" type="pres">
      <dgm:prSet presAssocID="{73C034E8-784E-426B-B07A-D621112717D2}" presName="ThreeNodes_1" presStyleLbl="node1" presStyleIdx="0" presStyleCnt="3" custLinFactNeighborX="1832" custLinFactNeighborY="-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DC9BA-0B31-4372-ADA3-DE253FD3E2FB}" type="pres">
      <dgm:prSet presAssocID="{73C034E8-784E-426B-B07A-D621112717D2}" presName="ThreeNodes_2" presStyleLbl="node1" presStyleIdx="1" presStyleCnt="3" custLinFactNeighborY="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FF545-0734-4124-A06A-27642269C515}" type="pres">
      <dgm:prSet presAssocID="{73C034E8-784E-426B-B07A-D621112717D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0DFA4-8F56-471A-A33E-866D90EEB9D7}" type="pres">
      <dgm:prSet presAssocID="{73C034E8-784E-426B-B07A-D621112717D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63591-8660-46B0-860E-A2114481D180}" type="pres">
      <dgm:prSet presAssocID="{73C034E8-784E-426B-B07A-D621112717D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0850B-F85E-4192-BD73-D7D75929D63A}" type="pres">
      <dgm:prSet presAssocID="{73C034E8-784E-426B-B07A-D621112717D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2969E-037B-4E57-81DC-344C52180177}" type="pres">
      <dgm:prSet presAssocID="{73C034E8-784E-426B-B07A-D621112717D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73697-7C06-4560-9557-22FDFE4391DB}" type="pres">
      <dgm:prSet presAssocID="{73C034E8-784E-426B-B07A-D621112717D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8685D-27E2-43B8-BFCD-A179E8FA26AB}" srcId="{73C034E8-784E-426B-B07A-D621112717D2}" destId="{1952598D-153B-4B08-9F56-2555BC6BBC0E}" srcOrd="1" destOrd="0" parTransId="{6591467E-1CD2-4A72-99DC-48DE364BF7C3}" sibTransId="{958357BB-2FAC-46CF-A7C0-AF279545D860}"/>
    <dgm:cxn modelId="{7294FBE2-CC2E-42B2-907B-8958E3455252}" type="presOf" srcId="{C3043EC4-575C-4CD5-81CF-6C5066BB14A1}" destId="{218FF545-0734-4124-A06A-27642269C515}" srcOrd="0" destOrd="0" presId="urn:microsoft.com/office/officeart/2005/8/layout/vProcess5"/>
    <dgm:cxn modelId="{294983B0-1B59-4FAE-9D37-53DC7D3FD872}" type="presOf" srcId="{958357BB-2FAC-46CF-A7C0-AF279545D860}" destId="{62063591-8660-46B0-860E-A2114481D180}" srcOrd="0" destOrd="0" presId="urn:microsoft.com/office/officeart/2005/8/layout/vProcess5"/>
    <dgm:cxn modelId="{9E837E36-8D28-410B-9695-1F6047557B89}" type="presOf" srcId="{21A4D557-AFCE-4CF1-A126-172157A65FDE}" destId="{9DE0850B-F85E-4192-BD73-D7D75929D63A}" srcOrd="1" destOrd="0" presId="urn:microsoft.com/office/officeart/2005/8/layout/vProcess5"/>
    <dgm:cxn modelId="{971A7CCA-D496-4B26-9451-F81C3950F19F}" type="presOf" srcId="{21A4D557-AFCE-4CF1-A126-172157A65FDE}" destId="{4CD7C02F-8AB2-475F-8332-D6237B4749AD}" srcOrd="0" destOrd="0" presId="urn:microsoft.com/office/officeart/2005/8/layout/vProcess5"/>
    <dgm:cxn modelId="{D3EC6FA2-79CA-4250-84A0-5F6524795928}" srcId="{73C034E8-784E-426B-B07A-D621112717D2}" destId="{C3043EC4-575C-4CD5-81CF-6C5066BB14A1}" srcOrd="2" destOrd="0" parTransId="{DCC22769-1F0C-449A-AC74-DD9158C6ADB4}" sibTransId="{D029BF52-2D82-443F-8DDC-1A584F011A2A}"/>
    <dgm:cxn modelId="{3C9B8A15-3E1A-4764-9DF6-7E975C17A415}" type="presOf" srcId="{3F3390EC-ECC9-4031-98A5-67AEC80E321F}" destId="{7C10DFA4-8F56-471A-A33E-866D90EEB9D7}" srcOrd="0" destOrd="0" presId="urn:microsoft.com/office/officeart/2005/8/layout/vProcess5"/>
    <dgm:cxn modelId="{01625C25-B853-41C9-A1EB-3AE2070B6162}" type="presOf" srcId="{73C034E8-784E-426B-B07A-D621112717D2}" destId="{A3F2B624-6EDE-4605-8B31-83259C8DBF49}" srcOrd="0" destOrd="0" presId="urn:microsoft.com/office/officeart/2005/8/layout/vProcess5"/>
    <dgm:cxn modelId="{15A51C18-A935-4AA2-AB0C-04443F494F3D}" srcId="{73C034E8-784E-426B-B07A-D621112717D2}" destId="{21A4D557-AFCE-4CF1-A126-172157A65FDE}" srcOrd="0" destOrd="0" parTransId="{FD675E8D-74A7-40B6-B34A-579D6C7EFCE3}" sibTransId="{3F3390EC-ECC9-4031-98A5-67AEC80E321F}"/>
    <dgm:cxn modelId="{AEF8B66D-AD68-4325-8AF0-05D753319284}" type="presOf" srcId="{1952598D-153B-4B08-9F56-2555BC6BBC0E}" destId="{624DC9BA-0B31-4372-ADA3-DE253FD3E2FB}" srcOrd="0" destOrd="0" presId="urn:microsoft.com/office/officeart/2005/8/layout/vProcess5"/>
    <dgm:cxn modelId="{907C5BBC-0B74-4FDA-85A8-56F8C5E14F0A}" type="presOf" srcId="{C3043EC4-575C-4CD5-81CF-6C5066BB14A1}" destId="{CEE73697-7C06-4560-9557-22FDFE4391DB}" srcOrd="1" destOrd="0" presId="urn:microsoft.com/office/officeart/2005/8/layout/vProcess5"/>
    <dgm:cxn modelId="{E5DEF868-9CB4-4594-965B-3DE162D2507C}" type="presOf" srcId="{1952598D-153B-4B08-9F56-2555BC6BBC0E}" destId="{71F2969E-037B-4E57-81DC-344C52180177}" srcOrd="1" destOrd="0" presId="urn:microsoft.com/office/officeart/2005/8/layout/vProcess5"/>
    <dgm:cxn modelId="{2DB1DFC3-B5C3-4390-A261-B46C687FD772}" type="presParOf" srcId="{A3F2B624-6EDE-4605-8B31-83259C8DBF49}" destId="{6037A50D-11EA-42A1-811F-6A755F910CB1}" srcOrd="0" destOrd="0" presId="urn:microsoft.com/office/officeart/2005/8/layout/vProcess5"/>
    <dgm:cxn modelId="{267E936D-E219-4907-9A23-BED0EFD0DB1A}" type="presParOf" srcId="{A3F2B624-6EDE-4605-8B31-83259C8DBF49}" destId="{4CD7C02F-8AB2-475F-8332-D6237B4749AD}" srcOrd="1" destOrd="0" presId="urn:microsoft.com/office/officeart/2005/8/layout/vProcess5"/>
    <dgm:cxn modelId="{98441638-93C1-4C80-B6FF-ABC15F5FA994}" type="presParOf" srcId="{A3F2B624-6EDE-4605-8B31-83259C8DBF49}" destId="{624DC9BA-0B31-4372-ADA3-DE253FD3E2FB}" srcOrd="2" destOrd="0" presId="urn:microsoft.com/office/officeart/2005/8/layout/vProcess5"/>
    <dgm:cxn modelId="{09B65A69-6268-4414-B271-D09BD9B981D8}" type="presParOf" srcId="{A3F2B624-6EDE-4605-8B31-83259C8DBF49}" destId="{218FF545-0734-4124-A06A-27642269C515}" srcOrd="3" destOrd="0" presId="urn:microsoft.com/office/officeart/2005/8/layout/vProcess5"/>
    <dgm:cxn modelId="{44A399A2-1681-4DAC-80E6-8FC829411F55}" type="presParOf" srcId="{A3F2B624-6EDE-4605-8B31-83259C8DBF49}" destId="{7C10DFA4-8F56-471A-A33E-866D90EEB9D7}" srcOrd="4" destOrd="0" presId="urn:microsoft.com/office/officeart/2005/8/layout/vProcess5"/>
    <dgm:cxn modelId="{1A99B41D-7CCB-4BFE-A403-10BE52E099B4}" type="presParOf" srcId="{A3F2B624-6EDE-4605-8B31-83259C8DBF49}" destId="{62063591-8660-46B0-860E-A2114481D180}" srcOrd="5" destOrd="0" presId="urn:microsoft.com/office/officeart/2005/8/layout/vProcess5"/>
    <dgm:cxn modelId="{7B550DF2-BF9F-47DA-9BAA-8CFCFB427C7A}" type="presParOf" srcId="{A3F2B624-6EDE-4605-8B31-83259C8DBF49}" destId="{9DE0850B-F85E-4192-BD73-D7D75929D63A}" srcOrd="6" destOrd="0" presId="urn:microsoft.com/office/officeart/2005/8/layout/vProcess5"/>
    <dgm:cxn modelId="{5FECBF36-D9C1-4EA6-9C69-71A8C85258A2}" type="presParOf" srcId="{A3F2B624-6EDE-4605-8B31-83259C8DBF49}" destId="{71F2969E-037B-4E57-81DC-344C52180177}" srcOrd="7" destOrd="0" presId="urn:microsoft.com/office/officeart/2005/8/layout/vProcess5"/>
    <dgm:cxn modelId="{97FCF7F6-B48B-46F2-83AA-E12744DA3CDB}" type="presParOf" srcId="{A3F2B624-6EDE-4605-8B31-83259C8DBF49}" destId="{CEE73697-7C06-4560-9557-22FDFE4391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C034E8-784E-426B-B07A-D621112717D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A4D557-AFCE-4CF1-A126-172157A65FDE}">
      <dgm:prSet phldrT="[Текст]"/>
      <dgm:spPr/>
      <dgm:t>
        <a:bodyPr/>
        <a:lstStyle/>
        <a:p>
          <a:r>
            <a:rPr lang="ru-RU" b="1" i="0" dirty="0"/>
            <a:t>расширение и углубление знаний о профессиях</a:t>
          </a:r>
        </a:p>
      </dgm:t>
    </dgm:pt>
    <dgm:pt modelId="{FD675E8D-74A7-40B6-B34A-579D6C7EFCE3}" type="parTrans" cxnId="{15A51C18-A935-4AA2-AB0C-04443F494F3D}">
      <dgm:prSet/>
      <dgm:spPr/>
      <dgm:t>
        <a:bodyPr/>
        <a:lstStyle/>
        <a:p>
          <a:endParaRPr lang="ru-RU" b="1" i="0"/>
        </a:p>
      </dgm:t>
    </dgm:pt>
    <dgm:pt modelId="{3F3390EC-ECC9-4031-98A5-67AEC80E321F}" type="sibTrans" cxnId="{15A51C18-A935-4AA2-AB0C-04443F494F3D}">
      <dgm:prSet/>
      <dgm:spPr/>
      <dgm:t>
        <a:bodyPr/>
        <a:lstStyle/>
        <a:p>
          <a:endParaRPr lang="ru-RU" b="1" i="0"/>
        </a:p>
      </dgm:t>
    </dgm:pt>
    <dgm:pt modelId="{1952598D-153B-4B08-9F56-2555BC6BBC0E}">
      <dgm:prSet phldrT="[Текст]"/>
      <dgm:spPr/>
      <dgm:t>
        <a:bodyPr/>
        <a:lstStyle/>
        <a:p>
          <a:r>
            <a:rPr lang="ru-RU" b="1" i="0" dirty="0"/>
            <a:t>«привязка» выбора события к цели профессионального самоопределения</a:t>
          </a:r>
        </a:p>
      </dgm:t>
    </dgm:pt>
    <dgm:pt modelId="{6591467E-1CD2-4A72-99DC-48DE364BF7C3}" type="parTrans" cxnId="{9998685D-27E2-43B8-BFCD-A179E8FA26AB}">
      <dgm:prSet/>
      <dgm:spPr/>
      <dgm:t>
        <a:bodyPr/>
        <a:lstStyle/>
        <a:p>
          <a:endParaRPr lang="ru-RU" b="1" i="0"/>
        </a:p>
      </dgm:t>
    </dgm:pt>
    <dgm:pt modelId="{958357BB-2FAC-46CF-A7C0-AF279545D860}" type="sibTrans" cxnId="{9998685D-27E2-43B8-BFCD-A179E8FA26AB}">
      <dgm:prSet/>
      <dgm:spPr/>
      <dgm:t>
        <a:bodyPr/>
        <a:lstStyle/>
        <a:p>
          <a:endParaRPr lang="ru-RU" b="1" i="0"/>
        </a:p>
      </dgm:t>
    </dgm:pt>
    <dgm:pt modelId="{C3043EC4-575C-4CD5-81CF-6C5066BB14A1}">
      <dgm:prSet phldrT="[Текст]"/>
      <dgm:spPr/>
      <dgm:t>
        <a:bodyPr/>
        <a:lstStyle/>
        <a:p>
          <a:r>
            <a:rPr lang="ru-RU" b="1" i="0" dirty="0"/>
            <a:t>конкретный выбор</a:t>
          </a:r>
        </a:p>
      </dgm:t>
    </dgm:pt>
    <dgm:pt modelId="{DCC22769-1F0C-449A-AC74-DD9158C6ADB4}" type="parTrans" cxnId="{D3EC6FA2-79CA-4250-84A0-5F6524795928}">
      <dgm:prSet/>
      <dgm:spPr/>
      <dgm:t>
        <a:bodyPr/>
        <a:lstStyle/>
        <a:p>
          <a:endParaRPr lang="ru-RU" b="1" i="0"/>
        </a:p>
      </dgm:t>
    </dgm:pt>
    <dgm:pt modelId="{D029BF52-2D82-443F-8DDC-1A584F011A2A}" type="sibTrans" cxnId="{D3EC6FA2-79CA-4250-84A0-5F6524795928}">
      <dgm:prSet/>
      <dgm:spPr/>
      <dgm:t>
        <a:bodyPr/>
        <a:lstStyle/>
        <a:p>
          <a:endParaRPr lang="ru-RU" b="1" i="0"/>
        </a:p>
      </dgm:t>
    </dgm:pt>
    <dgm:pt modelId="{A3F2B624-6EDE-4605-8B31-83259C8DBF49}" type="pres">
      <dgm:prSet presAssocID="{73C034E8-784E-426B-B07A-D621112717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7A50D-11EA-42A1-811F-6A755F910CB1}" type="pres">
      <dgm:prSet presAssocID="{73C034E8-784E-426B-B07A-D621112717D2}" presName="dummyMaxCanvas" presStyleCnt="0">
        <dgm:presLayoutVars/>
      </dgm:prSet>
      <dgm:spPr/>
    </dgm:pt>
    <dgm:pt modelId="{4CD7C02F-8AB2-475F-8332-D6237B4749AD}" type="pres">
      <dgm:prSet presAssocID="{73C034E8-784E-426B-B07A-D621112717D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DC9BA-0B31-4372-ADA3-DE253FD3E2FB}" type="pres">
      <dgm:prSet presAssocID="{73C034E8-784E-426B-B07A-D621112717D2}" presName="ThreeNodes_2" presStyleLbl="node1" presStyleIdx="1" presStyleCnt="3" custLinFactNeighborY="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FF545-0734-4124-A06A-27642269C515}" type="pres">
      <dgm:prSet presAssocID="{73C034E8-784E-426B-B07A-D621112717D2}" presName="ThreeNodes_3" presStyleLbl="node1" presStyleIdx="2" presStyleCnt="3" custLinFactNeighborX="132" custLinFactNeighborY="1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0DFA4-8F56-471A-A33E-866D90EEB9D7}" type="pres">
      <dgm:prSet presAssocID="{73C034E8-784E-426B-B07A-D621112717D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63591-8660-46B0-860E-A2114481D180}" type="pres">
      <dgm:prSet presAssocID="{73C034E8-784E-426B-B07A-D621112717D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0850B-F85E-4192-BD73-D7D75929D63A}" type="pres">
      <dgm:prSet presAssocID="{73C034E8-784E-426B-B07A-D621112717D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2969E-037B-4E57-81DC-344C52180177}" type="pres">
      <dgm:prSet presAssocID="{73C034E8-784E-426B-B07A-D621112717D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73697-7C06-4560-9557-22FDFE4391DB}" type="pres">
      <dgm:prSet presAssocID="{73C034E8-784E-426B-B07A-D621112717D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8685D-27E2-43B8-BFCD-A179E8FA26AB}" srcId="{73C034E8-784E-426B-B07A-D621112717D2}" destId="{1952598D-153B-4B08-9F56-2555BC6BBC0E}" srcOrd="1" destOrd="0" parTransId="{6591467E-1CD2-4A72-99DC-48DE364BF7C3}" sibTransId="{958357BB-2FAC-46CF-A7C0-AF279545D860}"/>
    <dgm:cxn modelId="{7294FBE2-CC2E-42B2-907B-8958E3455252}" type="presOf" srcId="{C3043EC4-575C-4CD5-81CF-6C5066BB14A1}" destId="{218FF545-0734-4124-A06A-27642269C515}" srcOrd="0" destOrd="0" presId="urn:microsoft.com/office/officeart/2005/8/layout/vProcess5"/>
    <dgm:cxn modelId="{294983B0-1B59-4FAE-9D37-53DC7D3FD872}" type="presOf" srcId="{958357BB-2FAC-46CF-A7C0-AF279545D860}" destId="{62063591-8660-46B0-860E-A2114481D180}" srcOrd="0" destOrd="0" presId="urn:microsoft.com/office/officeart/2005/8/layout/vProcess5"/>
    <dgm:cxn modelId="{9E837E36-8D28-410B-9695-1F6047557B89}" type="presOf" srcId="{21A4D557-AFCE-4CF1-A126-172157A65FDE}" destId="{9DE0850B-F85E-4192-BD73-D7D75929D63A}" srcOrd="1" destOrd="0" presId="urn:microsoft.com/office/officeart/2005/8/layout/vProcess5"/>
    <dgm:cxn modelId="{971A7CCA-D496-4B26-9451-F81C3950F19F}" type="presOf" srcId="{21A4D557-AFCE-4CF1-A126-172157A65FDE}" destId="{4CD7C02F-8AB2-475F-8332-D6237B4749AD}" srcOrd="0" destOrd="0" presId="urn:microsoft.com/office/officeart/2005/8/layout/vProcess5"/>
    <dgm:cxn modelId="{D3EC6FA2-79CA-4250-84A0-5F6524795928}" srcId="{73C034E8-784E-426B-B07A-D621112717D2}" destId="{C3043EC4-575C-4CD5-81CF-6C5066BB14A1}" srcOrd="2" destOrd="0" parTransId="{DCC22769-1F0C-449A-AC74-DD9158C6ADB4}" sibTransId="{D029BF52-2D82-443F-8DDC-1A584F011A2A}"/>
    <dgm:cxn modelId="{3C9B8A15-3E1A-4764-9DF6-7E975C17A415}" type="presOf" srcId="{3F3390EC-ECC9-4031-98A5-67AEC80E321F}" destId="{7C10DFA4-8F56-471A-A33E-866D90EEB9D7}" srcOrd="0" destOrd="0" presId="urn:microsoft.com/office/officeart/2005/8/layout/vProcess5"/>
    <dgm:cxn modelId="{01625C25-B853-41C9-A1EB-3AE2070B6162}" type="presOf" srcId="{73C034E8-784E-426B-B07A-D621112717D2}" destId="{A3F2B624-6EDE-4605-8B31-83259C8DBF49}" srcOrd="0" destOrd="0" presId="urn:microsoft.com/office/officeart/2005/8/layout/vProcess5"/>
    <dgm:cxn modelId="{15A51C18-A935-4AA2-AB0C-04443F494F3D}" srcId="{73C034E8-784E-426B-B07A-D621112717D2}" destId="{21A4D557-AFCE-4CF1-A126-172157A65FDE}" srcOrd="0" destOrd="0" parTransId="{FD675E8D-74A7-40B6-B34A-579D6C7EFCE3}" sibTransId="{3F3390EC-ECC9-4031-98A5-67AEC80E321F}"/>
    <dgm:cxn modelId="{AEF8B66D-AD68-4325-8AF0-05D753319284}" type="presOf" srcId="{1952598D-153B-4B08-9F56-2555BC6BBC0E}" destId="{624DC9BA-0B31-4372-ADA3-DE253FD3E2FB}" srcOrd="0" destOrd="0" presId="urn:microsoft.com/office/officeart/2005/8/layout/vProcess5"/>
    <dgm:cxn modelId="{907C5BBC-0B74-4FDA-85A8-56F8C5E14F0A}" type="presOf" srcId="{C3043EC4-575C-4CD5-81CF-6C5066BB14A1}" destId="{CEE73697-7C06-4560-9557-22FDFE4391DB}" srcOrd="1" destOrd="0" presId="urn:microsoft.com/office/officeart/2005/8/layout/vProcess5"/>
    <dgm:cxn modelId="{E5DEF868-9CB4-4594-965B-3DE162D2507C}" type="presOf" srcId="{1952598D-153B-4B08-9F56-2555BC6BBC0E}" destId="{71F2969E-037B-4E57-81DC-344C52180177}" srcOrd="1" destOrd="0" presId="urn:microsoft.com/office/officeart/2005/8/layout/vProcess5"/>
    <dgm:cxn modelId="{2DB1DFC3-B5C3-4390-A261-B46C687FD772}" type="presParOf" srcId="{A3F2B624-6EDE-4605-8B31-83259C8DBF49}" destId="{6037A50D-11EA-42A1-811F-6A755F910CB1}" srcOrd="0" destOrd="0" presId="urn:microsoft.com/office/officeart/2005/8/layout/vProcess5"/>
    <dgm:cxn modelId="{267E936D-E219-4907-9A23-BED0EFD0DB1A}" type="presParOf" srcId="{A3F2B624-6EDE-4605-8B31-83259C8DBF49}" destId="{4CD7C02F-8AB2-475F-8332-D6237B4749AD}" srcOrd="1" destOrd="0" presId="urn:microsoft.com/office/officeart/2005/8/layout/vProcess5"/>
    <dgm:cxn modelId="{98441638-93C1-4C80-B6FF-ABC15F5FA994}" type="presParOf" srcId="{A3F2B624-6EDE-4605-8B31-83259C8DBF49}" destId="{624DC9BA-0B31-4372-ADA3-DE253FD3E2FB}" srcOrd="2" destOrd="0" presId="urn:microsoft.com/office/officeart/2005/8/layout/vProcess5"/>
    <dgm:cxn modelId="{09B65A69-6268-4414-B271-D09BD9B981D8}" type="presParOf" srcId="{A3F2B624-6EDE-4605-8B31-83259C8DBF49}" destId="{218FF545-0734-4124-A06A-27642269C515}" srcOrd="3" destOrd="0" presId="urn:microsoft.com/office/officeart/2005/8/layout/vProcess5"/>
    <dgm:cxn modelId="{44A399A2-1681-4DAC-80E6-8FC829411F55}" type="presParOf" srcId="{A3F2B624-6EDE-4605-8B31-83259C8DBF49}" destId="{7C10DFA4-8F56-471A-A33E-866D90EEB9D7}" srcOrd="4" destOrd="0" presId="urn:microsoft.com/office/officeart/2005/8/layout/vProcess5"/>
    <dgm:cxn modelId="{1A99B41D-7CCB-4BFE-A403-10BE52E099B4}" type="presParOf" srcId="{A3F2B624-6EDE-4605-8B31-83259C8DBF49}" destId="{62063591-8660-46B0-860E-A2114481D180}" srcOrd="5" destOrd="0" presId="urn:microsoft.com/office/officeart/2005/8/layout/vProcess5"/>
    <dgm:cxn modelId="{7B550DF2-BF9F-47DA-9BAA-8CFCFB427C7A}" type="presParOf" srcId="{A3F2B624-6EDE-4605-8B31-83259C8DBF49}" destId="{9DE0850B-F85E-4192-BD73-D7D75929D63A}" srcOrd="6" destOrd="0" presId="urn:microsoft.com/office/officeart/2005/8/layout/vProcess5"/>
    <dgm:cxn modelId="{5FECBF36-D9C1-4EA6-9C69-71A8C85258A2}" type="presParOf" srcId="{A3F2B624-6EDE-4605-8B31-83259C8DBF49}" destId="{71F2969E-037B-4E57-81DC-344C52180177}" srcOrd="7" destOrd="0" presId="urn:microsoft.com/office/officeart/2005/8/layout/vProcess5"/>
    <dgm:cxn modelId="{97FCF7F6-B48B-46F2-83AA-E12744DA3CDB}" type="presParOf" srcId="{A3F2B624-6EDE-4605-8B31-83259C8DBF49}" destId="{CEE73697-7C06-4560-9557-22FDFE4391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C034E8-784E-426B-B07A-D621112717D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A4D557-AFCE-4CF1-A126-172157A65FDE}">
      <dgm:prSet phldrT="[Текст]"/>
      <dgm:spPr/>
      <dgm:t>
        <a:bodyPr/>
        <a:lstStyle/>
        <a:p>
          <a:r>
            <a:rPr lang="ru-RU" b="1" i="0" dirty="0"/>
            <a:t>расширение и углубление знаний о профессиях</a:t>
          </a:r>
        </a:p>
      </dgm:t>
    </dgm:pt>
    <dgm:pt modelId="{FD675E8D-74A7-40B6-B34A-579D6C7EFCE3}" type="parTrans" cxnId="{15A51C18-A935-4AA2-AB0C-04443F494F3D}">
      <dgm:prSet/>
      <dgm:spPr/>
      <dgm:t>
        <a:bodyPr/>
        <a:lstStyle/>
        <a:p>
          <a:endParaRPr lang="ru-RU" b="1" i="0"/>
        </a:p>
      </dgm:t>
    </dgm:pt>
    <dgm:pt modelId="{3F3390EC-ECC9-4031-98A5-67AEC80E321F}" type="sibTrans" cxnId="{15A51C18-A935-4AA2-AB0C-04443F494F3D}">
      <dgm:prSet/>
      <dgm:spPr/>
      <dgm:t>
        <a:bodyPr/>
        <a:lstStyle/>
        <a:p>
          <a:endParaRPr lang="ru-RU" b="1" i="0"/>
        </a:p>
      </dgm:t>
    </dgm:pt>
    <dgm:pt modelId="{1952598D-153B-4B08-9F56-2555BC6BBC0E}">
      <dgm:prSet phldrT="[Текст]"/>
      <dgm:spPr/>
      <dgm:t>
        <a:bodyPr/>
        <a:lstStyle/>
        <a:p>
          <a:r>
            <a:rPr lang="ru-RU" b="1" i="0" dirty="0"/>
            <a:t>«привязка» выбора события к цели профессионального самоопределения</a:t>
          </a:r>
        </a:p>
      </dgm:t>
    </dgm:pt>
    <dgm:pt modelId="{6591467E-1CD2-4A72-99DC-48DE364BF7C3}" type="parTrans" cxnId="{9998685D-27E2-43B8-BFCD-A179E8FA26AB}">
      <dgm:prSet/>
      <dgm:spPr/>
      <dgm:t>
        <a:bodyPr/>
        <a:lstStyle/>
        <a:p>
          <a:endParaRPr lang="ru-RU" b="1" i="0"/>
        </a:p>
      </dgm:t>
    </dgm:pt>
    <dgm:pt modelId="{958357BB-2FAC-46CF-A7C0-AF279545D860}" type="sibTrans" cxnId="{9998685D-27E2-43B8-BFCD-A179E8FA26AB}">
      <dgm:prSet/>
      <dgm:spPr/>
      <dgm:t>
        <a:bodyPr/>
        <a:lstStyle/>
        <a:p>
          <a:endParaRPr lang="ru-RU" b="1" i="0"/>
        </a:p>
      </dgm:t>
    </dgm:pt>
    <dgm:pt modelId="{C3043EC4-575C-4CD5-81CF-6C5066BB14A1}">
      <dgm:prSet phldrT="[Текст]"/>
      <dgm:spPr/>
      <dgm:t>
        <a:bodyPr/>
        <a:lstStyle/>
        <a:p>
          <a:r>
            <a:rPr lang="ru-RU" b="1" i="0" dirty="0"/>
            <a:t>конкретный выбор</a:t>
          </a:r>
        </a:p>
      </dgm:t>
    </dgm:pt>
    <dgm:pt modelId="{DCC22769-1F0C-449A-AC74-DD9158C6ADB4}" type="parTrans" cxnId="{D3EC6FA2-79CA-4250-84A0-5F6524795928}">
      <dgm:prSet/>
      <dgm:spPr/>
      <dgm:t>
        <a:bodyPr/>
        <a:lstStyle/>
        <a:p>
          <a:endParaRPr lang="ru-RU" b="1" i="0"/>
        </a:p>
      </dgm:t>
    </dgm:pt>
    <dgm:pt modelId="{D029BF52-2D82-443F-8DDC-1A584F011A2A}" type="sibTrans" cxnId="{D3EC6FA2-79CA-4250-84A0-5F6524795928}">
      <dgm:prSet/>
      <dgm:spPr/>
      <dgm:t>
        <a:bodyPr/>
        <a:lstStyle/>
        <a:p>
          <a:endParaRPr lang="ru-RU" b="1" i="0"/>
        </a:p>
      </dgm:t>
    </dgm:pt>
    <dgm:pt modelId="{A3F2B624-6EDE-4605-8B31-83259C8DBF49}" type="pres">
      <dgm:prSet presAssocID="{73C034E8-784E-426B-B07A-D621112717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7A50D-11EA-42A1-811F-6A755F910CB1}" type="pres">
      <dgm:prSet presAssocID="{73C034E8-784E-426B-B07A-D621112717D2}" presName="dummyMaxCanvas" presStyleCnt="0">
        <dgm:presLayoutVars/>
      </dgm:prSet>
      <dgm:spPr/>
    </dgm:pt>
    <dgm:pt modelId="{4CD7C02F-8AB2-475F-8332-D6237B4749AD}" type="pres">
      <dgm:prSet presAssocID="{73C034E8-784E-426B-B07A-D621112717D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DC9BA-0B31-4372-ADA3-DE253FD3E2FB}" type="pres">
      <dgm:prSet presAssocID="{73C034E8-784E-426B-B07A-D621112717D2}" presName="ThreeNodes_2" presStyleLbl="node1" presStyleIdx="1" presStyleCnt="3" custLinFactNeighborY="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FF545-0734-4124-A06A-27642269C515}" type="pres">
      <dgm:prSet presAssocID="{73C034E8-784E-426B-B07A-D621112717D2}" presName="ThreeNodes_3" presStyleLbl="node1" presStyleIdx="2" presStyleCnt="3" custLinFactNeighborX="132" custLinFactNeighborY="1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0DFA4-8F56-471A-A33E-866D90EEB9D7}" type="pres">
      <dgm:prSet presAssocID="{73C034E8-784E-426B-B07A-D621112717D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63591-8660-46B0-860E-A2114481D180}" type="pres">
      <dgm:prSet presAssocID="{73C034E8-784E-426B-B07A-D621112717D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0850B-F85E-4192-BD73-D7D75929D63A}" type="pres">
      <dgm:prSet presAssocID="{73C034E8-784E-426B-B07A-D621112717D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2969E-037B-4E57-81DC-344C52180177}" type="pres">
      <dgm:prSet presAssocID="{73C034E8-784E-426B-B07A-D621112717D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73697-7C06-4560-9557-22FDFE4391DB}" type="pres">
      <dgm:prSet presAssocID="{73C034E8-784E-426B-B07A-D621112717D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8685D-27E2-43B8-BFCD-A179E8FA26AB}" srcId="{73C034E8-784E-426B-B07A-D621112717D2}" destId="{1952598D-153B-4B08-9F56-2555BC6BBC0E}" srcOrd="1" destOrd="0" parTransId="{6591467E-1CD2-4A72-99DC-48DE364BF7C3}" sibTransId="{958357BB-2FAC-46CF-A7C0-AF279545D860}"/>
    <dgm:cxn modelId="{7294FBE2-CC2E-42B2-907B-8958E3455252}" type="presOf" srcId="{C3043EC4-575C-4CD5-81CF-6C5066BB14A1}" destId="{218FF545-0734-4124-A06A-27642269C515}" srcOrd="0" destOrd="0" presId="urn:microsoft.com/office/officeart/2005/8/layout/vProcess5"/>
    <dgm:cxn modelId="{294983B0-1B59-4FAE-9D37-53DC7D3FD872}" type="presOf" srcId="{958357BB-2FAC-46CF-A7C0-AF279545D860}" destId="{62063591-8660-46B0-860E-A2114481D180}" srcOrd="0" destOrd="0" presId="urn:microsoft.com/office/officeart/2005/8/layout/vProcess5"/>
    <dgm:cxn modelId="{9E837E36-8D28-410B-9695-1F6047557B89}" type="presOf" srcId="{21A4D557-AFCE-4CF1-A126-172157A65FDE}" destId="{9DE0850B-F85E-4192-BD73-D7D75929D63A}" srcOrd="1" destOrd="0" presId="urn:microsoft.com/office/officeart/2005/8/layout/vProcess5"/>
    <dgm:cxn modelId="{971A7CCA-D496-4B26-9451-F81C3950F19F}" type="presOf" srcId="{21A4D557-AFCE-4CF1-A126-172157A65FDE}" destId="{4CD7C02F-8AB2-475F-8332-D6237B4749AD}" srcOrd="0" destOrd="0" presId="urn:microsoft.com/office/officeart/2005/8/layout/vProcess5"/>
    <dgm:cxn modelId="{D3EC6FA2-79CA-4250-84A0-5F6524795928}" srcId="{73C034E8-784E-426B-B07A-D621112717D2}" destId="{C3043EC4-575C-4CD5-81CF-6C5066BB14A1}" srcOrd="2" destOrd="0" parTransId="{DCC22769-1F0C-449A-AC74-DD9158C6ADB4}" sibTransId="{D029BF52-2D82-443F-8DDC-1A584F011A2A}"/>
    <dgm:cxn modelId="{3C9B8A15-3E1A-4764-9DF6-7E975C17A415}" type="presOf" srcId="{3F3390EC-ECC9-4031-98A5-67AEC80E321F}" destId="{7C10DFA4-8F56-471A-A33E-866D90EEB9D7}" srcOrd="0" destOrd="0" presId="urn:microsoft.com/office/officeart/2005/8/layout/vProcess5"/>
    <dgm:cxn modelId="{01625C25-B853-41C9-A1EB-3AE2070B6162}" type="presOf" srcId="{73C034E8-784E-426B-B07A-D621112717D2}" destId="{A3F2B624-6EDE-4605-8B31-83259C8DBF49}" srcOrd="0" destOrd="0" presId="urn:microsoft.com/office/officeart/2005/8/layout/vProcess5"/>
    <dgm:cxn modelId="{15A51C18-A935-4AA2-AB0C-04443F494F3D}" srcId="{73C034E8-784E-426B-B07A-D621112717D2}" destId="{21A4D557-AFCE-4CF1-A126-172157A65FDE}" srcOrd="0" destOrd="0" parTransId="{FD675E8D-74A7-40B6-B34A-579D6C7EFCE3}" sibTransId="{3F3390EC-ECC9-4031-98A5-67AEC80E321F}"/>
    <dgm:cxn modelId="{AEF8B66D-AD68-4325-8AF0-05D753319284}" type="presOf" srcId="{1952598D-153B-4B08-9F56-2555BC6BBC0E}" destId="{624DC9BA-0B31-4372-ADA3-DE253FD3E2FB}" srcOrd="0" destOrd="0" presId="urn:microsoft.com/office/officeart/2005/8/layout/vProcess5"/>
    <dgm:cxn modelId="{907C5BBC-0B74-4FDA-85A8-56F8C5E14F0A}" type="presOf" srcId="{C3043EC4-575C-4CD5-81CF-6C5066BB14A1}" destId="{CEE73697-7C06-4560-9557-22FDFE4391DB}" srcOrd="1" destOrd="0" presId="urn:microsoft.com/office/officeart/2005/8/layout/vProcess5"/>
    <dgm:cxn modelId="{E5DEF868-9CB4-4594-965B-3DE162D2507C}" type="presOf" srcId="{1952598D-153B-4B08-9F56-2555BC6BBC0E}" destId="{71F2969E-037B-4E57-81DC-344C52180177}" srcOrd="1" destOrd="0" presId="urn:microsoft.com/office/officeart/2005/8/layout/vProcess5"/>
    <dgm:cxn modelId="{2DB1DFC3-B5C3-4390-A261-B46C687FD772}" type="presParOf" srcId="{A3F2B624-6EDE-4605-8B31-83259C8DBF49}" destId="{6037A50D-11EA-42A1-811F-6A755F910CB1}" srcOrd="0" destOrd="0" presId="urn:microsoft.com/office/officeart/2005/8/layout/vProcess5"/>
    <dgm:cxn modelId="{267E936D-E219-4907-9A23-BED0EFD0DB1A}" type="presParOf" srcId="{A3F2B624-6EDE-4605-8B31-83259C8DBF49}" destId="{4CD7C02F-8AB2-475F-8332-D6237B4749AD}" srcOrd="1" destOrd="0" presId="urn:microsoft.com/office/officeart/2005/8/layout/vProcess5"/>
    <dgm:cxn modelId="{98441638-93C1-4C80-B6FF-ABC15F5FA994}" type="presParOf" srcId="{A3F2B624-6EDE-4605-8B31-83259C8DBF49}" destId="{624DC9BA-0B31-4372-ADA3-DE253FD3E2FB}" srcOrd="2" destOrd="0" presId="urn:microsoft.com/office/officeart/2005/8/layout/vProcess5"/>
    <dgm:cxn modelId="{09B65A69-6268-4414-B271-D09BD9B981D8}" type="presParOf" srcId="{A3F2B624-6EDE-4605-8B31-83259C8DBF49}" destId="{218FF545-0734-4124-A06A-27642269C515}" srcOrd="3" destOrd="0" presId="urn:microsoft.com/office/officeart/2005/8/layout/vProcess5"/>
    <dgm:cxn modelId="{44A399A2-1681-4DAC-80E6-8FC829411F55}" type="presParOf" srcId="{A3F2B624-6EDE-4605-8B31-83259C8DBF49}" destId="{7C10DFA4-8F56-471A-A33E-866D90EEB9D7}" srcOrd="4" destOrd="0" presId="urn:microsoft.com/office/officeart/2005/8/layout/vProcess5"/>
    <dgm:cxn modelId="{1A99B41D-7CCB-4BFE-A403-10BE52E099B4}" type="presParOf" srcId="{A3F2B624-6EDE-4605-8B31-83259C8DBF49}" destId="{62063591-8660-46B0-860E-A2114481D180}" srcOrd="5" destOrd="0" presId="urn:microsoft.com/office/officeart/2005/8/layout/vProcess5"/>
    <dgm:cxn modelId="{7B550DF2-BF9F-47DA-9BAA-8CFCFB427C7A}" type="presParOf" srcId="{A3F2B624-6EDE-4605-8B31-83259C8DBF49}" destId="{9DE0850B-F85E-4192-BD73-D7D75929D63A}" srcOrd="6" destOrd="0" presId="urn:microsoft.com/office/officeart/2005/8/layout/vProcess5"/>
    <dgm:cxn modelId="{5FECBF36-D9C1-4EA6-9C69-71A8C85258A2}" type="presParOf" srcId="{A3F2B624-6EDE-4605-8B31-83259C8DBF49}" destId="{71F2969E-037B-4E57-81DC-344C52180177}" srcOrd="7" destOrd="0" presId="urn:microsoft.com/office/officeart/2005/8/layout/vProcess5"/>
    <dgm:cxn modelId="{97FCF7F6-B48B-46F2-83AA-E12744DA3CDB}" type="presParOf" srcId="{A3F2B624-6EDE-4605-8B31-83259C8DBF49}" destId="{CEE73697-7C06-4560-9557-22FDFE4391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6B0D31-4719-42D8-8889-DF700FCC3E5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FBE1C2-3651-44FC-BBC0-AA2CE421C253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7 класс</a:t>
          </a:r>
        </a:p>
      </dgm:t>
    </dgm:pt>
    <dgm:pt modelId="{B432E2F2-71A4-454E-AAFF-68F58E97E665}" type="parTrans" cxnId="{BEB90288-B86F-442F-A4AA-2FD112CEF3DD}">
      <dgm:prSet/>
      <dgm:spPr/>
      <dgm:t>
        <a:bodyPr/>
        <a:lstStyle/>
        <a:p>
          <a:endParaRPr lang="ru-RU"/>
        </a:p>
      </dgm:t>
    </dgm:pt>
    <dgm:pt modelId="{64CC3A92-77C2-47CF-BC68-D5EF3DD87504}" type="sibTrans" cxnId="{BEB90288-B86F-442F-A4AA-2FD112CEF3DD}">
      <dgm:prSet/>
      <dgm:spPr/>
      <dgm:t>
        <a:bodyPr/>
        <a:lstStyle/>
        <a:p>
          <a:endParaRPr lang="ru-RU"/>
        </a:p>
      </dgm:t>
    </dgm:pt>
    <dgm:pt modelId="{993D2EB4-BC06-41DE-83CD-B718CC32D106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информирование о сути работы по профессиональному самоопределению, </a:t>
          </a:r>
        </a:p>
      </dgm:t>
    </dgm:pt>
    <dgm:pt modelId="{45648F52-8C69-4ACD-9443-262FF2964C33}" type="parTrans" cxnId="{6702BF43-2EAB-4627-AE14-C92BD3D41378}">
      <dgm:prSet/>
      <dgm:spPr/>
      <dgm:t>
        <a:bodyPr/>
        <a:lstStyle/>
        <a:p>
          <a:endParaRPr lang="ru-RU"/>
        </a:p>
      </dgm:t>
    </dgm:pt>
    <dgm:pt modelId="{8F21AD4B-B77F-4DCD-A76B-72A5DAF608F9}" type="sibTrans" cxnId="{6702BF43-2EAB-4627-AE14-C92BD3D41378}">
      <dgm:prSet/>
      <dgm:spPr/>
      <dgm:t>
        <a:bodyPr/>
        <a:lstStyle/>
        <a:p>
          <a:endParaRPr lang="ru-RU"/>
        </a:p>
      </dgm:t>
    </dgm:pt>
    <dgm:pt modelId="{E6EE6FDD-3C96-4C13-B9F3-3A7B4B95647B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8 класс</a:t>
          </a:r>
        </a:p>
      </dgm:t>
    </dgm:pt>
    <dgm:pt modelId="{735E5407-E2D8-4907-BEC3-2B2BA859B76D}" type="parTrans" cxnId="{7E7B25D6-F9F6-422B-BF66-C2447E72AA0E}">
      <dgm:prSet/>
      <dgm:spPr/>
      <dgm:t>
        <a:bodyPr/>
        <a:lstStyle/>
        <a:p>
          <a:endParaRPr lang="ru-RU"/>
        </a:p>
      </dgm:t>
    </dgm:pt>
    <dgm:pt modelId="{1B4E12FA-DB8A-4917-B974-E67D47045346}" type="sibTrans" cxnId="{7E7B25D6-F9F6-422B-BF66-C2447E72AA0E}">
      <dgm:prSet/>
      <dgm:spPr/>
      <dgm:t>
        <a:bodyPr/>
        <a:lstStyle/>
        <a:p>
          <a:endParaRPr lang="ru-RU"/>
        </a:p>
      </dgm:t>
    </dgm:pt>
    <dgm:pt modelId="{C6B75D52-9856-4518-ADBB-ED9396B21704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информирование о курсах внеурочной деятельности</a:t>
          </a:r>
        </a:p>
      </dgm:t>
    </dgm:pt>
    <dgm:pt modelId="{607F4E32-193E-4B1D-A0D6-3BFBE28EF483}" type="parTrans" cxnId="{855FCB00-98D5-475D-AF8C-4611C94FA1E9}">
      <dgm:prSet/>
      <dgm:spPr/>
      <dgm:t>
        <a:bodyPr/>
        <a:lstStyle/>
        <a:p>
          <a:endParaRPr lang="ru-RU"/>
        </a:p>
      </dgm:t>
    </dgm:pt>
    <dgm:pt modelId="{7334C44C-A5C7-44C9-9164-67C64F4F8B0E}" type="sibTrans" cxnId="{855FCB00-98D5-475D-AF8C-4611C94FA1E9}">
      <dgm:prSet/>
      <dgm:spPr/>
      <dgm:t>
        <a:bodyPr/>
        <a:lstStyle/>
        <a:p>
          <a:endParaRPr lang="ru-RU"/>
        </a:p>
      </dgm:t>
    </dgm:pt>
    <dgm:pt modelId="{31C49C42-3E06-4224-B114-9D3EF9AEDAC0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9 класс</a:t>
          </a:r>
        </a:p>
      </dgm:t>
    </dgm:pt>
    <dgm:pt modelId="{00F2A784-AA55-4D08-AB39-271109950F88}" type="parTrans" cxnId="{D3E4C6FC-6114-4647-B0C4-E47B074D6017}">
      <dgm:prSet/>
      <dgm:spPr/>
      <dgm:t>
        <a:bodyPr/>
        <a:lstStyle/>
        <a:p>
          <a:endParaRPr lang="ru-RU"/>
        </a:p>
      </dgm:t>
    </dgm:pt>
    <dgm:pt modelId="{506BD1F3-AC34-4C2C-BEBC-819A70A895E0}" type="sibTrans" cxnId="{D3E4C6FC-6114-4647-B0C4-E47B074D6017}">
      <dgm:prSet/>
      <dgm:spPr/>
      <dgm:t>
        <a:bodyPr/>
        <a:lstStyle/>
        <a:p>
          <a:endParaRPr lang="ru-RU"/>
        </a:p>
      </dgm:t>
    </dgm:pt>
    <dgm:pt modelId="{EDFA4B19-4C21-4A50-ABCB-2306A1F45339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«подключение» родителей к встречам с представителями СПО и пробам</a:t>
          </a:r>
        </a:p>
      </dgm:t>
    </dgm:pt>
    <dgm:pt modelId="{AEE91EEC-551C-4DDF-ABCC-0F588CED38BF}" type="parTrans" cxnId="{197C600D-287F-4C32-818D-9D6597ED5AD8}">
      <dgm:prSet/>
      <dgm:spPr/>
      <dgm:t>
        <a:bodyPr/>
        <a:lstStyle/>
        <a:p>
          <a:endParaRPr lang="ru-RU"/>
        </a:p>
      </dgm:t>
    </dgm:pt>
    <dgm:pt modelId="{C2C82878-3DE7-4C29-A466-1E33F0F1CCAA}" type="sibTrans" cxnId="{197C600D-287F-4C32-818D-9D6597ED5AD8}">
      <dgm:prSet/>
      <dgm:spPr/>
      <dgm:t>
        <a:bodyPr/>
        <a:lstStyle/>
        <a:p>
          <a:endParaRPr lang="ru-RU"/>
        </a:p>
      </dgm:t>
    </dgm:pt>
    <dgm:pt modelId="{D51FC202-3B7F-40D1-B879-AB2ABB972F5E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информирование о  перспективах работы в 8-9 классе</a:t>
          </a:r>
        </a:p>
      </dgm:t>
    </dgm:pt>
    <dgm:pt modelId="{86819618-131F-47E1-8079-4E2A5772D5B8}" type="parTrans" cxnId="{9BEF9702-DE7E-44E2-AF90-ACE7847C72AE}">
      <dgm:prSet/>
      <dgm:spPr/>
      <dgm:t>
        <a:bodyPr/>
        <a:lstStyle/>
        <a:p>
          <a:endParaRPr lang="ru-RU"/>
        </a:p>
      </dgm:t>
    </dgm:pt>
    <dgm:pt modelId="{E8AABC18-DA59-4ED8-899F-7E953D62045F}" type="sibTrans" cxnId="{9BEF9702-DE7E-44E2-AF90-ACE7847C72AE}">
      <dgm:prSet/>
      <dgm:spPr/>
      <dgm:t>
        <a:bodyPr/>
        <a:lstStyle/>
        <a:p>
          <a:endParaRPr lang="ru-RU"/>
        </a:p>
      </dgm:t>
    </dgm:pt>
    <dgm:pt modelId="{B4B9ED8E-8A00-47C6-9E47-906CD73935DE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разъяснение цели и смысла понятийного аппарата для профессионального самоопределения</a:t>
          </a:r>
        </a:p>
      </dgm:t>
    </dgm:pt>
    <dgm:pt modelId="{7F98AF78-7673-4F0C-83B0-BD949C3AF62D}" type="parTrans" cxnId="{08B2FD74-9E5F-47AE-A05E-A523D6E4AECE}">
      <dgm:prSet/>
      <dgm:spPr/>
      <dgm:t>
        <a:bodyPr/>
        <a:lstStyle/>
        <a:p>
          <a:endParaRPr lang="ru-RU"/>
        </a:p>
      </dgm:t>
    </dgm:pt>
    <dgm:pt modelId="{35B6B43C-A14E-4423-9196-B641D7B89F2F}" type="sibTrans" cxnId="{08B2FD74-9E5F-47AE-A05E-A523D6E4AECE}">
      <dgm:prSet/>
      <dgm:spPr/>
      <dgm:t>
        <a:bodyPr/>
        <a:lstStyle/>
        <a:p>
          <a:endParaRPr lang="ru-RU"/>
        </a:p>
      </dgm:t>
    </dgm:pt>
    <dgm:pt modelId="{C382B8AD-A32F-4E37-815C-691E7E81DD9C}" type="pres">
      <dgm:prSet presAssocID="{6D6B0D31-4719-42D8-8889-DF700FCC3E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09FFFF-677C-44E3-8F2A-D5EEBE7620C2}" type="pres">
      <dgm:prSet presAssocID="{F0FBE1C2-3651-44FC-BBC0-AA2CE421C253}" presName="composite" presStyleCnt="0"/>
      <dgm:spPr/>
    </dgm:pt>
    <dgm:pt modelId="{ECE0733E-27E1-47FD-8810-800D76C25CE2}" type="pres">
      <dgm:prSet presAssocID="{F0FBE1C2-3651-44FC-BBC0-AA2CE421C25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87A01-1C9B-429A-AC3A-F71B257125B2}" type="pres">
      <dgm:prSet presAssocID="{F0FBE1C2-3651-44FC-BBC0-AA2CE421C25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254E8-FC89-4427-B423-613D95E2D1B3}" type="pres">
      <dgm:prSet presAssocID="{64CC3A92-77C2-47CF-BC68-D5EF3DD87504}" presName="sp" presStyleCnt="0"/>
      <dgm:spPr/>
    </dgm:pt>
    <dgm:pt modelId="{03F71356-5E59-4617-BEC7-8CB5A521F0E4}" type="pres">
      <dgm:prSet presAssocID="{E6EE6FDD-3C96-4C13-B9F3-3A7B4B95647B}" presName="composite" presStyleCnt="0"/>
      <dgm:spPr/>
    </dgm:pt>
    <dgm:pt modelId="{2E5DDDC9-1C88-47BA-B970-9200CCAB6425}" type="pres">
      <dgm:prSet presAssocID="{E6EE6FDD-3C96-4C13-B9F3-3A7B4B9564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4FFFC-3C3B-4EDF-A715-4AE08D7D1F19}" type="pres">
      <dgm:prSet presAssocID="{E6EE6FDD-3C96-4C13-B9F3-3A7B4B9564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C7B4E-6D7A-478A-BE77-E0A52D8D74A4}" type="pres">
      <dgm:prSet presAssocID="{1B4E12FA-DB8A-4917-B974-E67D47045346}" presName="sp" presStyleCnt="0"/>
      <dgm:spPr/>
    </dgm:pt>
    <dgm:pt modelId="{33BDEF00-0989-430E-94C0-65A68D62191A}" type="pres">
      <dgm:prSet presAssocID="{31C49C42-3E06-4224-B114-9D3EF9AEDAC0}" presName="composite" presStyleCnt="0"/>
      <dgm:spPr/>
    </dgm:pt>
    <dgm:pt modelId="{55A8B0A3-82B0-424C-B329-ECA90523BEBB}" type="pres">
      <dgm:prSet presAssocID="{31C49C42-3E06-4224-B114-9D3EF9AEDAC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7B141-45B1-4CB0-99D4-100BB598F555}" type="pres">
      <dgm:prSet presAssocID="{31C49C42-3E06-4224-B114-9D3EF9AEDAC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B2FD74-9E5F-47AE-A05E-A523D6E4AECE}" srcId="{E6EE6FDD-3C96-4C13-B9F3-3A7B4B95647B}" destId="{B4B9ED8E-8A00-47C6-9E47-906CD73935DE}" srcOrd="1" destOrd="0" parTransId="{7F98AF78-7673-4F0C-83B0-BD949C3AF62D}" sibTransId="{35B6B43C-A14E-4423-9196-B641D7B89F2F}"/>
    <dgm:cxn modelId="{3FF70D3D-2E69-46F5-A394-3E497CA46F9B}" type="presOf" srcId="{C6B75D52-9856-4518-ADBB-ED9396B21704}" destId="{4DD4FFFC-3C3B-4EDF-A715-4AE08D7D1F19}" srcOrd="0" destOrd="0" presId="urn:microsoft.com/office/officeart/2005/8/layout/chevron2"/>
    <dgm:cxn modelId="{D4720608-D0D5-4CDD-9561-62BD792D0947}" type="presOf" srcId="{E6EE6FDD-3C96-4C13-B9F3-3A7B4B95647B}" destId="{2E5DDDC9-1C88-47BA-B970-9200CCAB6425}" srcOrd="0" destOrd="0" presId="urn:microsoft.com/office/officeart/2005/8/layout/chevron2"/>
    <dgm:cxn modelId="{87D24D35-A692-4E5D-8E4E-26ABADE69995}" type="presOf" srcId="{993D2EB4-BC06-41DE-83CD-B718CC32D106}" destId="{5F587A01-1C9B-429A-AC3A-F71B257125B2}" srcOrd="0" destOrd="0" presId="urn:microsoft.com/office/officeart/2005/8/layout/chevron2"/>
    <dgm:cxn modelId="{ECA26D5A-7C15-4C88-A813-A3CA6367DD45}" type="presOf" srcId="{6D6B0D31-4719-42D8-8889-DF700FCC3E51}" destId="{C382B8AD-A32F-4E37-815C-691E7E81DD9C}" srcOrd="0" destOrd="0" presId="urn:microsoft.com/office/officeart/2005/8/layout/chevron2"/>
    <dgm:cxn modelId="{7E7B25D6-F9F6-422B-BF66-C2447E72AA0E}" srcId="{6D6B0D31-4719-42D8-8889-DF700FCC3E51}" destId="{E6EE6FDD-3C96-4C13-B9F3-3A7B4B95647B}" srcOrd="1" destOrd="0" parTransId="{735E5407-E2D8-4907-BEC3-2B2BA859B76D}" sibTransId="{1B4E12FA-DB8A-4917-B974-E67D47045346}"/>
    <dgm:cxn modelId="{9BEF9702-DE7E-44E2-AF90-ACE7847C72AE}" srcId="{F0FBE1C2-3651-44FC-BBC0-AA2CE421C253}" destId="{D51FC202-3B7F-40D1-B879-AB2ABB972F5E}" srcOrd="1" destOrd="0" parTransId="{86819618-131F-47E1-8079-4E2A5772D5B8}" sibTransId="{E8AABC18-DA59-4ED8-899F-7E953D62045F}"/>
    <dgm:cxn modelId="{B35A3903-C2E7-48B7-927D-CBC41F5B08B9}" type="presOf" srcId="{EDFA4B19-4C21-4A50-ABCB-2306A1F45339}" destId="{6317B141-45B1-4CB0-99D4-100BB598F555}" srcOrd="0" destOrd="0" presId="urn:microsoft.com/office/officeart/2005/8/layout/chevron2"/>
    <dgm:cxn modelId="{6D734917-3779-48DC-8DA7-014533D606D2}" type="presOf" srcId="{F0FBE1C2-3651-44FC-BBC0-AA2CE421C253}" destId="{ECE0733E-27E1-47FD-8810-800D76C25CE2}" srcOrd="0" destOrd="0" presId="urn:microsoft.com/office/officeart/2005/8/layout/chevron2"/>
    <dgm:cxn modelId="{3E3E5DF4-ABF5-46EA-A8E1-B2296C79C4DF}" type="presOf" srcId="{31C49C42-3E06-4224-B114-9D3EF9AEDAC0}" destId="{55A8B0A3-82B0-424C-B329-ECA90523BEBB}" srcOrd="0" destOrd="0" presId="urn:microsoft.com/office/officeart/2005/8/layout/chevron2"/>
    <dgm:cxn modelId="{D3E4C6FC-6114-4647-B0C4-E47B074D6017}" srcId="{6D6B0D31-4719-42D8-8889-DF700FCC3E51}" destId="{31C49C42-3E06-4224-B114-9D3EF9AEDAC0}" srcOrd="2" destOrd="0" parTransId="{00F2A784-AA55-4D08-AB39-271109950F88}" sibTransId="{506BD1F3-AC34-4C2C-BEBC-819A70A895E0}"/>
    <dgm:cxn modelId="{855FCB00-98D5-475D-AF8C-4611C94FA1E9}" srcId="{E6EE6FDD-3C96-4C13-B9F3-3A7B4B95647B}" destId="{C6B75D52-9856-4518-ADBB-ED9396B21704}" srcOrd="0" destOrd="0" parTransId="{607F4E32-193E-4B1D-A0D6-3BFBE28EF483}" sibTransId="{7334C44C-A5C7-44C9-9164-67C64F4F8B0E}"/>
    <dgm:cxn modelId="{6702BF43-2EAB-4627-AE14-C92BD3D41378}" srcId="{F0FBE1C2-3651-44FC-BBC0-AA2CE421C253}" destId="{993D2EB4-BC06-41DE-83CD-B718CC32D106}" srcOrd="0" destOrd="0" parTransId="{45648F52-8C69-4ACD-9443-262FF2964C33}" sibTransId="{8F21AD4B-B77F-4DCD-A76B-72A5DAF608F9}"/>
    <dgm:cxn modelId="{197C600D-287F-4C32-818D-9D6597ED5AD8}" srcId="{31C49C42-3E06-4224-B114-9D3EF9AEDAC0}" destId="{EDFA4B19-4C21-4A50-ABCB-2306A1F45339}" srcOrd="0" destOrd="0" parTransId="{AEE91EEC-551C-4DDF-ABCC-0F588CED38BF}" sibTransId="{C2C82878-3DE7-4C29-A466-1E33F0F1CCAA}"/>
    <dgm:cxn modelId="{5BC97E53-DA68-438C-B9E9-323D5E4CC522}" type="presOf" srcId="{D51FC202-3B7F-40D1-B879-AB2ABB972F5E}" destId="{5F587A01-1C9B-429A-AC3A-F71B257125B2}" srcOrd="0" destOrd="1" presId="urn:microsoft.com/office/officeart/2005/8/layout/chevron2"/>
    <dgm:cxn modelId="{BEB90288-B86F-442F-A4AA-2FD112CEF3DD}" srcId="{6D6B0D31-4719-42D8-8889-DF700FCC3E51}" destId="{F0FBE1C2-3651-44FC-BBC0-AA2CE421C253}" srcOrd="0" destOrd="0" parTransId="{B432E2F2-71A4-454E-AAFF-68F58E97E665}" sibTransId="{64CC3A92-77C2-47CF-BC68-D5EF3DD87504}"/>
    <dgm:cxn modelId="{B1E14359-89C9-4781-B281-E75AF8EE35E8}" type="presOf" srcId="{B4B9ED8E-8A00-47C6-9E47-906CD73935DE}" destId="{4DD4FFFC-3C3B-4EDF-A715-4AE08D7D1F19}" srcOrd="0" destOrd="1" presId="urn:microsoft.com/office/officeart/2005/8/layout/chevron2"/>
    <dgm:cxn modelId="{E5593F4F-726D-4069-95D3-D203A76B24C8}" type="presParOf" srcId="{C382B8AD-A32F-4E37-815C-691E7E81DD9C}" destId="{1209FFFF-677C-44E3-8F2A-D5EEBE7620C2}" srcOrd="0" destOrd="0" presId="urn:microsoft.com/office/officeart/2005/8/layout/chevron2"/>
    <dgm:cxn modelId="{36304D17-8D65-4465-A22C-771E7D3581C2}" type="presParOf" srcId="{1209FFFF-677C-44E3-8F2A-D5EEBE7620C2}" destId="{ECE0733E-27E1-47FD-8810-800D76C25CE2}" srcOrd="0" destOrd="0" presId="urn:microsoft.com/office/officeart/2005/8/layout/chevron2"/>
    <dgm:cxn modelId="{BAF68F08-1CEB-43F8-BEA9-5B8744D3343B}" type="presParOf" srcId="{1209FFFF-677C-44E3-8F2A-D5EEBE7620C2}" destId="{5F587A01-1C9B-429A-AC3A-F71B257125B2}" srcOrd="1" destOrd="0" presId="urn:microsoft.com/office/officeart/2005/8/layout/chevron2"/>
    <dgm:cxn modelId="{6EE36296-A5BF-43A2-B04B-86A9FD9576C0}" type="presParOf" srcId="{C382B8AD-A32F-4E37-815C-691E7E81DD9C}" destId="{4CC254E8-FC89-4427-B423-613D95E2D1B3}" srcOrd="1" destOrd="0" presId="urn:microsoft.com/office/officeart/2005/8/layout/chevron2"/>
    <dgm:cxn modelId="{379D0496-6B19-4E63-83D0-DA4320E2BFAE}" type="presParOf" srcId="{C382B8AD-A32F-4E37-815C-691E7E81DD9C}" destId="{03F71356-5E59-4617-BEC7-8CB5A521F0E4}" srcOrd="2" destOrd="0" presId="urn:microsoft.com/office/officeart/2005/8/layout/chevron2"/>
    <dgm:cxn modelId="{7CD27F34-757F-41FF-B585-5403F9809FB6}" type="presParOf" srcId="{03F71356-5E59-4617-BEC7-8CB5A521F0E4}" destId="{2E5DDDC9-1C88-47BA-B970-9200CCAB6425}" srcOrd="0" destOrd="0" presId="urn:microsoft.com/office/officeart/2005/8/layout/chevron2"/>
    <dgm:cxn modelId="{894D96EF-5D4A-4CE4-B269-4D275D4F5DA0}" type="presParOf" srcId="{03F71356-5E59-4617-BEC7-8CB5A521F0E4}" destId="{4DD4FFFC-3C3B-4EDF-A715-4AE08D7D1F19}" srcOrd="1" destOrd="0" presId="urn:microsoft.com/office/officeart/2005/8/layout/chevron2"/>
    <dgm:cxn modelId="{3B9D3446-220B-46D4-ABA4-0F2FB7280093}" type="presParOf" srcId="{C382B8AD-A32F-4E37-815C-691E7E81DD9C}" destId="{99CC7B4E-6D7A-478A-BE77-E0A52D8D74A4}" srcOrd="3" destOrd="0" presId="urn:microsoft.com/office/officeart/2005/8/layout/chevron2"/>
    <dgm:cxn modelId="{A4CF4472-1F7D-4467-9619-3C178BB17447}" type="presParOf" srcId="{C382B8AD-A32F-4E37-815C-691E7E81DD9C}" destId="{33BDEF00-0989-430E-94C0-65A68D62191A}" srcOrd="4" destOrd="0" presId="urn:microsoft.com/office/officeart/2005/8/layout/chevron2"/>
    <dgm:cxn modelId="{59ED8926-2B24-46E9-ACD2-45223F7FB36A}" type="presParOf" srcId="{33BDEF00-0989-430E-94C0-65A68D62191A}" destId="{55A8B0A3-82B0-424C-B329-ECA90523BEBB}" srcOrd="0" destOrd="0" presId="urn:microsoft.com/office/officeart/2005/8/layout/chevron2"/>
    <dgm:cxn modelId="{299FAABD-E959-4C0B-BD84-DF5DFA140F96}" type="presParOf" srcId="{33BDEF00-0989-430E-94C0-65A68D62191A}" destId="{6317B141-45B1-4CB0-99D4-100BB598F5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D5A090-5905-4CFA-9743-FC526C0930E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53FB9E19-7009-48E1-9616-617820C03FCC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параллельная диагностика* обучающихся </a:t>
          </a:r>
          <a:br>
            <a:rPr lang="ru-RU" b="1" dirty="0">
              <a:solidFill>
                <a:schemeClr val="accent6">
                  <a:lumMod val="50000"/>
                </a:schemeClr>
              </a:solidFill>
            </a:rPr>
          </a:br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и их родителей</a:t>
          </a:r>
        </a:p>
      </dgm:t>
    </dgm:pt>
    <dgm:pt modelId="{E9444B09-0614-4100-A744-42F05097CD18}" type="parTrans" cxnId="{894A3FEE-25CF-4EC9-90F5-790ECFD08100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76BBC544-990B-47F6-9817-96C4549BE10C}" type="sibTrans" cxnId="{894A3FEE-25CF-4EC9-90F5-790ECFD08100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CC029DD1-120D-4630-9D51-6E14E3A4EC3C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сопоставление результатов</a:t>
          </a:r>
        </a:p>
      </dgm:t>
    </dgm:pt>
    <dgm:pt modelId="{E76F7B83-25D2-4CC9-BA54-DF9BB23688AD}" type="parTrans" cxnId="{FCDFCB68-BAE9-4509-8BBB-6AD147B6ECD9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ED18A330-3173-442F-B551-0899A3FAF57B}" type="sibTrans" cxnId="{FCDFCB68-BAE9-4509-8BBB-6AD147B6ECD9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017A7EFD-4140-4A9B-9BD2-20EF1B864452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обсуждение </a:t>
          </a:r>
          <a:br>
            <a:rPr lang="ru-RU" b="1" dirty="0">
              <a:solidFill>
                <a:schemeClr val="accent6">
                  <a:lumMod val="50000"/>
                </a:schemeClr>
              </a:solidFill>
            </a:rPr>
          </a:br>
          <a:r>
            <a:rPr lang="ru-RU" b="1" dirty="0">
              <a:solidFill>
                <a:schemeClr val="accent6">
                  <a:lumMod val="50000"/>
                </a:schemeClr>
              </a:solidFill>
            </a:rPr>
            <a:t>с родителями </a:t>
          </a:r>
          <a:br>
            <a:rPr lang="ru-RU" b="1" dirty="0">
              <a:solidFill>
                <a:schemeClr val="accent6">
                  <a:lumMod val="50000"/>
                </a:schemeClr>
              </a:solidFill>
            </a:rPr>
          </a:br>
          <a:r>
            <a:rPr lang="ru-RU" b="1" dirty="0">
              <a:solidFill>
                <a:schemeClr val="accent6">
                  <a:lumMod val="50000"/>
                </a:schemeClr>
              </a:solidFill>
            </a:rPr>
            <a:t>разницы в результатах диагностики</a:t>
          </a:r>
        </a:p>
      </dgm:t>
    </dgm:pt>
    <dgm:pt modelId="{5A44E0D3-C1CB-4316-8442-9B7E3F3C27F3}" type="parTrans" cxnId="{8E5EC156-F726-4CCA-83E6-4073998E76F1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F41F53AA-ADA2-4AEE-928B-1FEFF0E5DF95}" type="sibTrans" cxnId="{8E5EC156-F726-4CCA-83E6-4073998E76F1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575E33B5-A3AB-4BD0-9CD4-D6B2501C780C}" type="pres">
      <dgm:prSet presAssocID="{60D5A090-5905-4CFA-9743-FC526C0930EC}" presName="CompostProcess" presStyleCnt="0">
        <dgm:presLayoutVars>
          <dgm:dir/>
          <dgm:resizeHandles val="exact"/>
        </dgm:presLayoutVars>
      </dgm:prSet>
      <dgm:spPr/>
    </dgm:pt>
    <dgm:pt modelId="{A5A830A5-C33E-479F-A604-E1CDB90ABBF0}" type="pres">
      <dgm:prSet presAssocID="{60D5A090-5905-4CFA-9743-FC526C0930EC}" presName="arrow" presStyleLbl="bgShp" presStyleIdx="0" presStyleCnt="1"/>
      <dgm:spPr/>
    </dgm:pt>
    <dgm:pt modelId="{287DBF33-DDCE-4579-AC8A-EEF8901BF828}" type="pres">
      <dgm:prSet presAssocID="{60D5A090-5905-4CFA-9743-FC526C0930EC}" presName="linearProcess" presStyleCnt="0"/>
      <dgm:spPr/>
    </dgm:pt>
    <dgm:pt modelId="{986F1EA4-87C5-4FEB-8A9A-C2ECC80E0931}" type="pres">
      <dgm:prSet presAssocID="{53FB9E19-7009-48E1-9616-617820C03F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C4444-55CD-4638-8AD7-E404B2105F1F}" type="pres">
      <dgm:prSet presAssocID="{76BBC544-990B-47F6-9817-96C4549BE10C}" presName="sibTrans" presStyleCnt="0"/>
      <dgm:spPr/>
    </dgm:pt>
    <dgm:pt modelId="{41BB613C-0B62-413C-BE16-CC20C526B05B}" type="pres">
      <dgm:prSet presAssocID="{CC029DD1-120D-4630-9D51-6E14E3A4EC3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538D5-0639-4E4E-B47F-6526CADA4EDB}" type="pres">
      <dgm:prSet presAssocID="{ED18A330-3173-442F-B551-0899A3FAF57B}" presName="sibTrans" presStyleCnt="0"/>
      <dgm:spPr/>
    </dgm:pt>
    <dgm:pt modelId="{5557AF21-51FF-4D70-95EC-B338C12EB629}" type="pres">
      <dgm:prSet presAssocID="{017A7EFD-4140-4A9B-9BD2-20EF1B86445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B2254-F65E-4AA6-9493-E458B1A8D962}" type="presOf" srcId="{CC029DD1-120D-4630-9D51-6E14E3A4EC3C}" destId="{41BB613C-0B62-413C-BE16-CC20C526B05B}" srcOrd="0" destOrd="0" presId="urn:microsoft.com/office/officeart/2005/8/layout/hProcess9"/>
    <dgm:cxn modelId="{528D7063-63AF-4485-964A-12EB01D74082}" type="presOf" srcId="{017A7EFD-4140-4A9B-9BD2-20EF1B864452}" destId="{5557AF21-51FF-4D70-95EC-B338C12EB629}" srcOrd="0" destOrd="0" presId="urn:microsoft.com/office/officeart/2005/8/layout/hProcess9"/>
    <dgm:cxn modelId="{C095F5A3-188F-4041-848E-62F88DAC1C2E}" type="presOf" srcId="{53FB9E19-7009-48E1-9616-617820C03FCC}" destId="{986F1EA4-87C5-4FEB-8A9A-C2ECC80E0931}" srcOrd="0" destOrd="0" presId="urn:microsoft.com/office/officeart/2005/8/layout/hProcess9"/>
    <dgm:cxn modelId="{832897E1-31D7-4BEE-86C8-3EECF19DD4D0}" type="presOf" srcId="{60D5A090-5905-4CFA-9743-FC526C0930EC}" destId="{575E33B5-A3AB-4BD0-9CD4-D6B2501C780C}" srcOrd="0" destOrd="0" presId="urn:microsoft.com/office/officeart/2005/8/layout/hProcess9"/>
    <dgm:cxn modelId="{FCDFCB68-BAE9-4509-8BBB-6AD147B6ECD9}" srcId="{60D5A090-5905-4CFA-9743-FC526C0930EC}" destId="{CC029DD1-120D-4630-9D51-6E14E3A4EC3C}" srcOrd="1" destOrd="0" parTransId="{E76F7B83-25D2-4CC9-BA54-DF9BB23688AD}" sibTransId="{ED18A330-3173-442F-B551-0899A3FAF57B}"/>
    <dgm:cxn modelId="{894A3FEE-25CF-4EC9-90F5-790ECFD08100}" srcId="{60D5A090-5905-4CFA-9743-FC526C0930EC}" destId="{53FB9E19-7009-48E1-9616-617820C03FCC}" srcOrd="0" destOrd="0" parTransId="{E9444B09-0614-4100-A744-42F05097CD18}" sibTransId="{76BBC544-990B-47F6-9817-96C4549BE10C}"/>
    <dgm:cxn modelId="{8E5EC156-F726-4CCA-83E6-4073998E76F1}" srcId="{60D5A090-5905-4CFA-9743-FC526C0930EC}" destId="{017A7EFD-4140-4A9B-9BD2-20EF1B864452}" srcOrd="2" destOrd="0" parTransId="{5A44E0D3-C1CB-4316-8442-9B7E3F3C27F3}" sibTransId="{F41F53AA-ADA2-4AEE-928B-1FEFF0E5DF95}"/>
    <dgm:cxn modelId="{1185F1DF-F340-49A0-9939-C08F139F66CD}" type="presParOf" srcId="{575E33B5-A3AB-4BD0-9CD4-D6B2501C780C}" destId="{A5A830A5-C33E-479F-A604-E1CDB90ABBF0}" srcOrd="0" destOrd="0" presId="urn:microsoft.com/office/officeart/2005/8/layout/hProcess9"/>
    <dgm:cxn modelId="{C04B4BDF-8ACC-445B-97C5-DCE814DBA22D}" type="presParOf" srcId="{575E33B5-A3AB-4BD0-9CD4-D6B2501C780C}" destId="{287DBF33-DDCE-4579-AC8A-EEF8901BF828}" srcOrd="1" destOrd="0" presId="urn:microsoft.com/office/officeart/2005/8/layout/hProcess9"/>
    <dgm:cxn modelId="{300154F8-CACA-4836-B0DF-1B9E55E36F73}" type="presParOf" srcId="{287DBF33-DDCE-4579-AC8A-EEF8901BF828}" destId="{986F1EA4-87C5-4FEB-8A9A-C2ECC80E0931}" srcOrd="0" destOrd="0" presId="urn:microsoft.com/office/officeart/2005/8/layout/hProcess9"/>
    <dgm:cxn modelId="{20D9868E-8217-4D47-A8E4-4958FF23A2FF}" type="presParOf" srcId="{287DBF33-DDCE-4579-AC8A-EEF8901BF828}" destId="{EE5C4444-55CD-4638-8AD7-E404B2105F1F}" srcOrd="1" destOrd="0" presId="urn:microsoft.com/office/officeart/2005/8/layout/hProcess9"/>
    <dgm:cxn modelId="{7C58F2C2-2C0A-4420-BEC5-1F3398CC7D88}" type="presParOf" srcId="{287DBF33-DDCE-4579-AC8A-EEF8901BF828}" destId="{41BB613C-0B62-413C-BE16-CC20C526B05B}" srcOrd="2" destOrd="0" presId="urn:microsoft.com/office/officeart/2005/8/layout/hProcess9"/>
    <dgm:cxn modelId="{D85DAA11-9707-4C51-8410-BE242A210439}" type="presParOf" srcId="{287DBF33-DDCE-4579-AC8A-EEF8901BF828}" destId="{E9A538D5-0639-4E4E-B47F-6526CADA4EDB}" srcOrd="3" destOrd="0" presId="urn:microsoft.com/office/officeart/2005/8/layout/hProcess9"/>
    <dgm:cxn modelId="{B4539469-6C85-40CA-A2FD-33FF47AD30A1}" type="presParOf" srcId="{287DBF33-DDCE-4579-AC8A-EEF8901BF828}" destId="{5557AF21-51FF-4D70-95EC-B338C12EB62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9E1A2E-09CA-40E3-A3D6-4100D6144B52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42D1B9-0DB2-499C-B419-AA491451B3D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None/>
          </a:pPr>
          <a:r>
            <a:rPr lang="ru-RU" sz="3600" b="1" dirty="0"/>
            <a:t>ДЛЯ ОБУЧАЮЩИХСЯ</a:t>
          </a:r>
        </a:p>
      </dgm:t>
    </dgm:pt>
    <dgm:pt modelId="{49D7C5C3-6561-4F04-AC64-4F673DF54EB1}" type="parTrans" cxnId="{E599CDD4-3C69-47A1-B935-4D12E07F18B7}">
      <dgm:prSet/>
      <dgm:spPr/>
      <dgm:t>
        <a:bodyPr/>
        <a:lstStyle/>
        <a:p>
          <a:endParaRPr lang="ru-RU"/>
        </a:p>
      </dgm:t>
    </dgm:pt>
    <dgm:pt modelId="{5149A6F5-E78D-4156-86A8-79928CAE6EAD}" type="sibTrans" cxnId="{E599CDD4-3C69-47A1-B935-4D12E07F18B7}">
      <dgm:prSet/>
      <dgm:spPr/>
      <dgm:t>
        <a:bodyPr/>
        <a:lstStyle/>
        <a:p>
          <a:endParaRPr lang="ru-RU"/>
        </a:p>
      </dgm:t>
    </dgm:pt>
    <dgm:pt modelId="{F745A3A2-D7ED-439E-9E8C-74742FE637D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3200" b="1" dirty="0"/>
            <a:t>повышение осознанности конкретного выбора</a:t>
          </a:r>
        </a:p>
      </dgm:t>
    </dgm:pt>
    <dgm:pt modelId="{3FD3CF02-92BA-476B-9E62-FD2C0424F035}" type="parTrans" cxnId="{768C9349-1F94-4167-8AA1-43DDA875A40E}">
      <dgm:prSet/>
      <dgm:spPr/>
      <dgm:t>
        <a:bodyPr/>
        <a:lstStyle/>
        <a:p>
          <a:endParaRPr lang="ru-RU"/>
        </a:p>
      </dgm:t>
    </dgm:pt>
    <dgm:pt modelId="{912E4919-AAE1-4B7D-8787-95FFA2BF7782}" type="sibTrans" cxnId="{768C9349-1F94-4167-8AA1-43DDA875A40E}">
      <dgm:prSet/>
      <dgm:spPr/>
      <dgm:t>
        <a:bodyPr/>
        <a:lstStyle/>
        <a:p>
          <a:endParaRPr lang="ru-RU"/>
        </a:p>
      </dgm:t>
    </dgm:pt>
    <dgm:pt modelId="{0EB6E441-32E0-4144-AAA1-E86FA862668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ru-RU" sz="3600" b="1" dirty="0"/>
            <a:t>ДЛЯ ПЕДАГОГОВ</a:t>
          </a:r>
        </a:p>
      </dgm:t>
    </dgm:pt>
    <dgm:pt modelId="{C919690F-7D07-442C-9060-FA829D5ED9D5}" type="parTrans" cxnId="{B44C0FF5-CE79-4649-ABB2-5339C0017C74}">
      <dgm:prSet/>
      <dgm:spPr/>
      <dgm:t>
        <a:bodyPr/>
        <a:lstStyle/>
        <a:p>
          <a:endParaRPr lang="ru-RU"/>
        </a:p>
      </dgm:t>
    </dgm:pt>
    <dgm:pt modelId="{E0954E18-6F3C-41F5-807E-FE289DB96238}" type="sibTrans" cxnId="{B44C0FF5-CE79-4649-ABB2-5339C0017C74}">
      <dgm:prSet/>
      <dgm:spPr/>
      <dgm:t>
        <a:bodyPr/>
        <a:lstStyle/>
        <a:p>
          <a:endParaRPr lang="ru-RU"/>
        </a:p>
      </dgm:t>
    </dgm:pt>
    <dgm:pt modelId="{B515A48E-7C44-4B32-B8C4-AD7CD896F4A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3200" b="1" dirty="0"/>
            <a:t>смена установки при работе с обучающимися</a:t>
          </a:r>
          <a:br>
            <a:rPr lang="ru-RU" sz="3200" b="1" dirty="0"/>
          </a:br>
          <a:r>
            <a:rPr lang="ru-RU" sz="3200" b="1" dirty="0"/>
            <a:t>(от убеждения </a:t>
          </a:r>
          <a:br>
            <a:rPr lang="ru-RU" sz="3200" b="1" dirty="0"/>
          </a:br>
          <a:r>
            <a:rPr lang="ru-RU" sz="3200" b="1" dirty="0"/>
            <a:t>к сопровождению)</a:t>
          </a:r>
        </a:p>
      </dgm:t>
    </dgm:pt>
    <dgm:pt modelId="{C4EAA980-A499-41ED-B9A8-07C75C13463D}" type="parTrans" cxnId="{5ED44CEC-8D59-4E14-A752-851DB27D966C}">
      <dgm:prSet/>
      <dgm:spPr/>
      <dgm:t>
        <a:bodyPr/>
        <a:lstStyle/>
        <a:p>
          <a:endParaRPr lang="ru-RU"/>
        </a:p>
      </dgm:t>
    </dgm:pt>
    <dgm:pt modelId="{28169E93-EE3A-436A-95B4-19472DD4C452}" type="sibTrans" cxnId="{5ED44CEC-8D59-4E14-A752-851DB27D966C}">
      <dgm:prSet/>
      <dgm:spPr/>
      <dgm:t>
        <a:bodyPr/>
        <a:lstStyle/>
        <a:p>
          <a:endParaRPr lang="ru-RU"/>
        </a:p>
      </dgm:t>
    </dgm:pt>
    <dgm:pt modelId="{8E74A37E-D6FA-4CBA-85E6-A059DC07FD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3200" b="1" dirty="0"/>
            <a:t>профессиональное развитие</a:t>
          </a:r>
        </a:p>
      </dgm:t>
    </dgm:pt>
    <dgm:pt modelId="{4C0482B5-02D0-4BCE-BA58-E828D3F41F47}" type="parTrans" cxnId="{F5BC071E-214A-44A6-B475-EC7872781858}">
      <dgm:prSet/>
      <dgm:spPr/>
      <dgm:t>
        <a:bodyPr/>
        <a:lstStyle/>
        <a:p>
          <a:endParaRPr lang="ru-RU"/>
        </a:p>
      </dgm:t>
    </dgm:pt>
    <dgm:pt modelId="{123F3BF1-6E65-44BF-8F27-CF8FD2AB7184}" type="sibTrans" cxnId="{F5BC071E-214A-44A6-B475-EC7872781858}">
      <dgm:prSet/>
      <dgm:spPr/>
      <dgm:t>
        <a:bodyPr/>
        <a:lstStyle/>
        <a:p>
          <a:endParaRPr lang="ru-RU"/>
        </a:p>
      </dgm:t>
    </dgm:pt>
    <dgm:pt modelId="{83165175-422E-4EE4-8330-AF68E3AA25B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3200" b="1" dirty="0"/>
            <a:t>повышение мотивации </a:t>
          </a:r>
          <a:br>
            <a:rPr lang="ru-RU" sz="3200" b="1" dirty="0"/>
          </a:br>
          <a:r>
            <a:rPr lang="ru-RU" sz="3200" b="1" dirty="0"/>
            <a:t>к освоению общеобразовательной программы</a:t>
          </a:r>
        </a:p>
      </dgm:t>
    </dgm:pt>
    <dgm:pt modelId="{ED3DC7EC-0FD8-4107-AA52-E05E7F1C37CA}" type="parTrans" cxnId="{90F46F8B-91B7-493C-B3A7-8D68F56C2BAC}">
      <dgm:prSet/>
      <dgm:spPr/>
      <dgm:t>
        <a:bodyPr/>
        <a:lstStyle/>
        <a:p>
          <a:endParaRPr lang="ru-RU"/>
        </a:p>
      </dgm:t>
    </dgm:pt>
    <dgm:pt modelId="{4B895DC9-3338-47F1-ACB5-11A9316E8B43}" type="sibTrans" cxnId="{90F46F8B-91B7-493C-B3A7-8D68F56C2BAC}">
      <dgm:prSet/>
      <dgm:spPr/>
      <dgm:t>
        <a:bodyPr/>
        <a:lstStyle/>
        <a:p>
          <a:endParaRPr lang="ru-RU"/>
        </a:p>
      </dgm:t>
    </dgm:pt>
    <dgm:pt modelId="{2EAC77F5-B5C4-43AF-B56C-A701241889AB}" type="pres">
      <dgm:prSet presAssocID="{9F9E1A2E-09CA-40E3-A3D6-4100D6144B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C4D37-61A6-45D4-9E69-3453CD3767CA}" type="pres">
      <dgm:prSet presAssocID="{A442D1B9-0DB2-499C-B419-AA491451B3D3}" presName="node" presStyleLbl="node1" presStyleIdx="0" presStyleCnt="2" custLinFactNeighborX="20549" custLinFactNeighborY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2625D-A8BE-407B-A1BC-8D46868A811A}" type="pres">
      <dgm:prSet presAssocID="{5149A6F5-E78D-4156-86A8-79928CAE6EAD}" presName="sibTrans" presStyleCnt="0"/>
      <dgm:spPr/>
    </dgm:pt>
    <dgm:pt modelId="{FA258469-A83F-40D5-970D-19C936327EC8}" type="pres">
      <dgm:prSet presAssocID="{0EB6E441-32E0-4144-AAA1-E86FA862668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6D2E2-8EBE-4093-B74E-483CF1E2F9D9}" type="presOf" srcId="{83165175-422E-4EE4-8330-AF68E3AA25B9}" destId="{10EC4D37-61A6-45D4-9E69-3453CD3767CA}" srcOrd="0" destOrd="2" presId="urn:microsoft.com/office/officeart/2005/8/layout/hList6"/>
    <dgm:cxn modelId="{D6495EFF-81C3-4D07-9F1F-AA5B1D09D3CE}" type="presOf" srcId="{9F9E1A2E-09CA-40E3-A3D6-4100D6144B52}" destId="{2EAC77F5-B5C4-43AF-B56C-A701241889AB}" srcOrd="0" destOrd="0" presId="urn:microsoft.com/office/officeart/2005/8/layout/hList6"/>
    <dgm:cxn modelId="{768C9349-1F94-4167-8AA1-43DDA875A40E}" srcId="{A442D1B9-0DB2-499C-B419-AA491451B3D3}" destId="{F745A3A2-D7ED-439E-9E8C-74742FE637D5}" srcOrd="0" destOrd="0" parTransId="{3FD3CF02-92BA-476B-9E62-FD2C0424F035}" sibTransId="{912E4919-AAE1-4B7D-8787-95FFA2BF7782}"/>
    <dgm:cxn modelId="{D669DF4D-0AF4-4194-9939-6F812BEB040F}" type="presOf" srcId="{8E74A37E-D6FA-4CBA-85E6-A059DC07FD93}" destId="{FA258469-A83F-40D5-970D-19C936327EC8}" srcOrd="0" destOrd="2" presId="urn:microsoft.com/office/officeart/2005/8/layout/hList6"/>
    <dgm:cxn modelId="{90F46F8B-91B7-493C-B3A7-8D68F56C2BAC}" srcId="{A442D1B9-0DB2-499C-B419-AA491451B3D3}" destId="{83165175-422E-4EE4-8330-AF68E3AA25B9}" srcOrd="1" destOrd="0" parTransId="{ED3DC7EC-0FD8-4107-AA52-E05E7F1C37CA}" sibTransId="{4B895DC9-3338-47F1-ACB5-11A9316E8B43}"/>
    <dgm:cxn modelId="{5DCFD689-DDD3-4763-BB97-77656B439E74}" type="presOf" srcId="{B515A48E-7C44-4B32-B8C4-AD7CD896F4AA}" destId="{FA258469-A83F-40D5-970D-19C936327EC8}" srcOrd="0" destOrd="1" presId="urn:microsoft.com/office/officeart/2005/8/layout/hList6"/>
    <dgm:cxn modelId="{B44C0FF5-CE79-4649-ABB2-5339C0017C74}" srcId="{9F9E1A2E-09CA-40E3-A3D6-4100D6144B52}" destId="{0EB6E441-32E0-4144-AAA1-E86FA8626686}" srcOrd="1" destOrd="0" parTransId="{C919690F-7D07-442C-9060-FA829D5ED9D5}" sibTransId="{E0954E18-6F3C-41F5-807E-FE289DB96238}"/>
    <dgm:cxn modelId="{F536E461-6F2D-4510-935E-3D631671B5B8}" type="presOf" srcId="{A442D1B9-0DB2-499C-B419-AA491451B3D3}" destId="{10EC4D37-61A6-45D4-9E69-3453CD3767CA}" srcOrd="0" destOrd="0" presId="urn:microsoft.com/office/officeart/2005/8/layout/hList6"/>
    <dgm:cxn modelId="{5ED44CEC-8D59-4E14-A752-851DB27D966C}" srcId="{0EB6E441-32E0-4144-AAA1-E86FA8626686}" destId="{B515A48E-7C44-4B32-B8C4-AD7CD896F4AA}" srcOrd="0" destOrd="0" parTransId="{C4EAA980-A499-41ED-B9A8-07C75C13463D}" sibTransId="{28169E93-EE3A-436A-95B4-19472DD4C452}"/>
    <dgm:cxn modelId="{E599CDD4-3C69-47A1-B935-4D12E07F18B7}" srcId="{9F9E1A2E-09CA-40E3-A3D6-4100D6144B52}" destId="{A442D1B9-0DB2-499C-B419-AA491451B3D3}" srcOrd="0" destOrd="0" parTransId="{49D7C5C3-6561-4F04-AC64-4F673DF54EB1}" sibTransId="{5149A6F5-E78D-4156-86A8-79928CAE6EAD}"/>
    <dgm:cxn modelId="{F5BC071E-214A-44A6-B475-EC7872781858}" srcId="{0EB6E441-32E0-4144-AAA1-E86FA8626686}" destId="{8E74A37E-D6FA-4CBA-85E6-A059DC07FD93}" srcOrd="1" destOrd="0" parTransId="{4C0482B5-02D0-4BCE-BA58-E828D3F41F47}" sibTransId="{123F3BF1-6E65-44BF-8F27-CF8FD2AB7184}"/>
    <dgm:cxn modelId="{568A648E-86DA-4D41-B0E8-48E7BB4C72A7}" type="presOf" srcId="{0EB6E441-32E0-4144-AAA1-E86FA8626686}" destId="{FA258469-A83F-40D5-970D-19C936327EC8}" srcOrd="0" destOrd="0" presId="urn:microsoft.com/office/officeart/2005/8/layout/hList6"/>
    <dgm:cxn modelId="{63AEC40E-2043-438E-A2EC-5C5F05E6177C}" type="presOf" srcId="{F745A3A2-D7ED-439E-9E8C-74742FE637D5}" destId="{10EC4D37-61A6-45D4-9E69-3453CD3767CA}" srcOrd="0" destOrd="1" presId="urn:microsoft.com/office/officeart/2005/8/layout/hList6"/>
    <dgm:cxn modelId="{955B924B-DB76-44CA-BB2A-8C4AA7626E9D}" type="presParOf" srcId="{2EAC77F5-B5C4-43AF-B56C-A701241889AB}" destId="{10EC4D37-61A6-45D4-9E69-3453CD3767CA}" srcOrd="0" destOrd="0" presId="urn:microsoft.com/office/officeart/2005/8/layout/hList6"/>
    <dgm:cxn modelId="{74137DA9-F420-4CE9-9B0E-220DC1FF7BCF}" type="presParOf" srcId="{2EAC77F5-B5C4-43AF-B56C-A701241889AB}" destId="{2922625D-A8BE-407B-A1BC-8D46868A811A}" srcOrd="1" destOrd="0" presId="urn:microsoft.com/office/officeart/2005/8/layout/hList6"/>
    <dgm:cxn modelId="{1CE10BAF-00D1-4CC0-AC2B-3A398982BE6B}" type="presParOf" srcId="{2EAC77F5-B5C4-43AF-B56C-A701241889AB}" destId="{FA258469-A83F-40D5-970D-19C936327EC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B9BDA-8D47-47E9-A9E4-129D37A88D7C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74AC88-4C54-470E-B238-A9BE5D8BFF3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СОБЫТИЯ</a:t>
          </a:r>
        </a:p>
      </dgm:t>
    </dgm:pt>
    <dgm:pt modelId="{4384AB65-928E-47D5-AA4E-D68F9740FAD8}" type="parTrans" cxnId="{991D337C-1B6A-44A2-B221-5555BE520870}">
      <dgm:prSet/>
      <dgm:spPr/>
      <dgm:t>
        <a:bodyPr/>
        <a:lstStyle/>
        <a:p>
          <a:endParaRPr lang="ru-RU"/>
        </a:p>
      </dgm:t>
    </dgm:pt>
    <dgm:pt modelId="{4F9B6B97-A00C-4AEC-8376-E1E648948E88}" type="sibTrans" cxnId="{991D337C-1B6A-44A2-B221-5555BE520870}">
      <dgm:prSet/>
      <dgm:spPr/>
      <dgm:t>
        <a:bodyPr/>
        <a:lstStyle/>
        <a:p>
          <a:endParaRPr lang="ru-RU"/>
        </a:p>
      </dgm:t>
    </dgm:pt>
    <dgm:pt modelId="{443D11C5-AB0B-433D-94B0-15397BCCC662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ru-RU" sz="2000" b="1" dirty="0">
              <a:solidFill>
                <a:schemeClr val="tx1"/>
              </a:solidFill>
            </a:rPr>
            <a:t>Экскурсия на производство	</a:t>
          </a:r>
          <a:r>
            <a:rPr lang="ru-RU" sz="2000" b="1" dirty="0" err="1">
              <a:solidFill>
                <a:schemeClr val="tx1"/>
              </a:solidFill>
            </a:rPr>
            <a:t>Профпроба</a:t>
          </a:r>
          <a:endParaRPr lang="ru-RU" sz="2000" b="1" dirty="0">
            <a:solidFill>
              <a:schemeClr val="tx1"/>
            </a:solidFill>
          </a:endParaRPr>
        </a:p>
      </dgm:t>
    </dgm:pt>
    <dgm:pt modelId="{0E40EDE5-6606-4E73-85D3-D29F49C76E49}" type="parTrans" cxnId="{2DB38236-A523-4422-A0B2-067418F34D60}">
      <dgm:prSet/>
      <dgm:spPr/>
      <dgm:t>
        <a:bodyPr/>
        <a:lstStyle/>
        <a:p>
          <a:endParaRPr lang="ru-RU"/>
        </a:p>
      </dgm:t>
    </dgm:pt>
    <dgm:pt modelId="{3FC4EA0A-9E73-4B26-881B-A9EA1678BF44}" type="sibTrans" cxnId="{2DB38236-A523-4422-A0B2-067418F34D60}">
      <dgm:prSet/>
      <dgm:spPr/>
      <dgm:t>
        <a:bodyPr/>
        <a:lstStyle/>
        <a:p>
          <a:endParaRPr lang="ru-RU"/>
        </a:p>
      </dgm:t>
    </dgm:pt>
    <dgm:pt modelId="{53B5BB75-AA91-4774-8D1E-E1B746EA699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7CF4C-F54A-4963-89E3-8024ECB66BEC}" type="parTrans" cxnId="{BB2CB56E-C19B-4BAC-9924-5C4BA24A6000}">
      <dgm:prSet/>
      <dgm:spPr/>
      <dgm:t>
        <a:bodyPr/>
        <a:lstStyle/>
        <a:p>
          <a:endParaRPr lang="ru-RU"/>
        </a:p>
      </dgm:t>
    </dgm:pt>
    <dgm:pt modelId="{2E8F37A2-4B72-4227-90BC-B077E39CD6B1}" type="sibTrans" cxnId="{BB2CB56E-C19B-4BAC-9924-5C4BA24A600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14BC681-C310-4D72-A288-7635F8D5E219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ru-RU" sz="2200" b="1" dirty="0">
              <a:solidFill>
                <a:schemeClr val="tx1"/>
              </a:solidFill>
            </a:rPr>
            <a:t>до события (ожидания)</a:t>
          </a:r>
        </a:p>
      </dgm:t>
    </dgm:pt>
    <dgm:pt modelId="{1C721101-7E54-4C5E-83EF-D9BBE103E9C3}" type="parTrans" cxnId="{29DDED36-CDFF-4868-8D87-1660A65F85E3}">
      <dgm:prSet/>
      <dgm:spPr/>
      <dgm:t>
        <a:bodyPr/>
        <a:lstStyle/>
        <a:p>
          <a:endParaRPr lang="ru-RU"/>
        </a:p>
      </dgm:t>
    </dgm:pt>
    <dgm:pt modelId="{7E523ABF-A13A-433B-9FA6-19F394306017}" type="sibTrans" cxnId="{29DDED36-CDFF-4868-8D87-1660A65F85E3}">
      <dgm:prSet/>
      <dgm:spPr/>
      <dgm:t>
        <a:bodyPr/>
        <a:lstStyle/>
        <a:p>
          <a:endParaRPr lang="ru-RU"/>
        </a:p>
      </dgm:t>
    </dgm:pt>
    <dgm:pt modelId="{7310F355-1550-4583-ACB0-787A1BC64C2A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2200" b="1" dirty="0">
              <a:solidFill>
                <a:schemeClr val="tx1"/>
              </a:solidFill>
            </a:rPr>
            <a:t>после события (реализация </a:t>
          </a:r>
          <a:br>
            <a:rPr lang="ru-RU" sz="2200" b="1" dirty="0">
              <a:solidFill>
                <a:schemeClr val="tx1"/>
              </a:solidFill>
            </a:rPr>
          </a:br>
          <a:r>
            <a:rPr lang="ru-RU" sz="2200" b="1" dirty="0">
              <a:solidFill>
                <a:schemeClr val="tx1"/>
              </a:solidFill>
            </a:rPr>
            <a:t>ожиданий + </a:t>
          </a:r>
          <a:br>
            <a:rPr lang="ru-RU" sz="2200" b="1" dirty="0">
              <a:solidFill>
                <a:schemeClr val="tx1"/>
              </a:solidFill>
            </a:rPr>
          </a:br>
          <a:r>
            <a:rPr lang="ru-RU" sz="2200" b="1" dirty="0">
              <a:solidFill>
                <a:schemeClr val="tx1"/>
              </a:solidFill>
            </a:rPr>
            <a:t>самоопределение)</a:t>
          </a:r>
        </a:p>
      </dgm:t>
    </dgm:pt>
    <dgm:pt modelId="{90592D0B-E358-4108-BDD8-EB019F5770A6}" type="parTrans" cxnId="{18140826-BF0D-487C-BAEA-3DD9CCCA8907}">
      <dgm:prSet/>
      <dgm:spPr/>
      <dgm:t>
        <a:bodyPr/>
        <a:lstStyle/>
        <a:p>
          <a:endParaRPr lang="ru-RU"/>
        </a:p>
      </dgm:t>
    </dgm:pt>
    <dgm:pt modelId="{1BC93AD8-D0EA-443C-9F74-9A29B51F8A35}" type="sibTrans" cxnId="{18140826-BF0D-487C-BAEA-3DD9CCCA8907}">
      <dgm:prSet/>
      <dgm:spPr/>
      <dgm:t>
        <a:bodyPr/>
        <a:lstStyle/>
        <a:p>
          <a:endParaRPr lang="ru-RU"/>
        </a:p>
      </dgm:t>
    </dgm:pt>
    <dgm:pt modelId="{D1C75930-54C4-45B9-BB80-4908E991ED1B}">
      <dgm:prSet phldrT="[Текст]" custT="1"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19A5E-5D55-4952-9D0E-9EA8557A9AE7}" type="parTrans" cxnId="{158E6619-3665-433E-A918-0926E2CDF4CE}">
      <dgm:prSet/>
      <dgm:spPr/>
      <dgm:t>
        <a:bodyPr/>
        <a:lstStyle/>
        <a:p>
          <a:endParaRPr lang="ru-RU"/>
        </a:p>
      </dgm:t>
    </dgm:pt>
    <dgm:pt modelId="{F0C56A90-B12B-4B4E-AEFE-328C46E9BACD}" type="sibTrans" cxnId="{158E6619-3665-433E-A918-0926E2CDF4CE}">
      <dgm:prSet/>
      <dgm:spPr/>
      <dgm:t>
        <a:bodyPr/>
        <a:lstStyle/>
        <a:p>
          <a:endParaRPr lang="ru-RU"/>
        </a:p>
      </dgm:t>
    </dgm:pt>
    <dgm:pt modelId="{2F1D53B7-D4E0-49D5-9277-44BD9DA99D72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ru-RU" sz="2000" b="1" dirty="0">
              <a:solidFill>
                <a:schemeClr val="tx1"/>
              </a:solidFill>
            </a:rPr>
            <a:t>Работа обучающихся </a:t>
          </a:r>
          <a:br>
            <a:rPr lang="ru-RU" sz="2000" b="1" dirty="0">
              <a:solidFill>
                <a:schemeClr val="tx1"/>
              </a:solidFill>
            </a:rPr>
          </a:br>
          <a:r>
            <a:rPr lang="ru-RU" sz="2000" b="1" dirty="0">
              <a:solidFill>
                <a:schemeClr val="tx1"/>
              </a:solidFill>
            </a:rPr>
            <a:t>с информационными источниками (предложения образовательных организаций, профессии, пр.)</a:t>
          </a:r>
        </a:p>
      </dgm:t>
    </dgm:pt>
    <dgm:pt modelId="{D8540526-08A5-403D-83EC-B587D43E319A}" type="parTrans" cxnId="{1860563E-32E3-491F-9603-636B3A146F6C}">
      <dgm:prSet/>
      <dgm:spPr/>
      <dgm:t>
        <a:bodyPr/>
        <a:lstStyle/>
        <a:p>
          <a:endParaRPr lang="ru-RU"/>
        </a:p>
      </dgm:t>
    </dgm:pt>
    <dgm:pt modelId="{35797E73-FF7B-4B43-98AC-21DCAE154D3C}" type="sibTrans" cxnId="{1860563E-32E3-491F-9603-636B3A146F6C}">
      <dgm:prSet/>
      <dgm:spPr/>
      <dgm:t>
        <a:bodyPr/>
        <a:lstStyle/>
        <a:p>
          <a:endParaRPr lang="ru-RU"/>
        </a:p>
      </dgm:t>
    </dgm:pt>
    <dgm:pt modelId="{ED8ACD20-46A3-4655-AE7D-79E9F3A4ED7D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>
            <a:buNone/>
          </a:pPr>
          <a:r>
            <a:rPr lang="ru-RU" sz="2000" b="1" dirty="0">
              <a:solidFill>
                <a:schemeClr val="tx1"/>
              </a:solidFill>
            </a:rPr>
            <a:t>Билет в будущее		</a:t>
          </a:r>
          <a:r>
            <a:rPr lang="ru-RU" sz="2000" b="1" dirty="0" err="1">
              <a:solidFill>
                <a:schemeClr val="tx1"/>
              </a:solidFill>
            </a:rPr>
            <a:t>ПроеКТОриЯ</a:t>
          </a:r>
          <a:r>
            <a:rPr lang="ru-RU" sz="2000" b="1" dirty="0">
              <a:solidFill>
                <a:schemeClr val="tx1"/>
              </a:solidFill>
            </a:rPr>
            <a:t> </a:t>
          </a:r>
        </a:p>
      </dgm:t>
    </dgm:pt>
    <dgm:pt modelId="{1CB5C56E-296B-4804-A4B3-B14E6D5A293D}" type="parTrans" cxnId="{A7418DD0-C7E6-4F13-BA64-992140E93976}">
      <dgm:prSet/>
      <dgm:spPr/>
      <dgm:t>
        <a:bodyPr/>
        <a:lstStyle/>
        <a:p>
          <a:endParaRPr lang="ru-RU"/>
        </a:p>
      </dgm:t>
    </dgm:pt>
    <dgm:pt modelId="{BB5DB073-3BCA-4899-B55E-3B0BA54E6CDE}" type="sibTrans" cxnId="{A7418DD0-C7E6-4F13-BA64-992140E93976}">
      <dgm:prSet/>
      <dgm:spPr/>
      <dgm:t>
        <a:bodyPr/>
        <a:lstStyle/>
        <a:p>
          <a:endParaRPr lang="ru-RU"/>
        </a:p>
      </dgm:t>
    </dgm:pt>
    <dgm:pt modelId="{46AFD9A2-00FD-4DAE-BFA5-D391CB378C7A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>
            <a:buNone/>
          </a:pPr>
          <a:r>
            <a:rPr lang="ru-RU" sz="2000" b="1" dirty="0">
              <a:solidFill>
                <a:schemeClr val="tx1"/>
              </a:solidFill>
            </a:rPr>
            <a:t>Встреча с профессионалом	Другое</a:t>
          </a:r>
        </a:p>
      </dgm:t>
    </dgm:pt>
    <dgm:pt modelId="{E7CCC384-4419-47FB-AC53-4E68041F6411}" type="parTrans" cxnId="{231B6582-5881-4076-83EA-D7FE1E739DFE}">
      <dgm:prSet/>
      <dgm:spPr/>
      <dgm:t>
        <a:bodyPr/>
        <a:lstStyle/>
        <a:p>
          <a:endParaRPr lang="ru-RU"/>
        </a:p>
      </dgm:t>
    </dgm:pt>
    <dgm:pt modelId="{3C587E97-7987-4F5A-8EEF-90842514DC69}" type="sibTrans" cxnId="{231B6582-5881-4076-83EA-D7FE1E739DFE}">
      <dgm:prSet/>
      <dgm:spPr/>
      <dgm:t>
        <a:bodyPr/>
        <a:lstStyle/>
        <a:p>
          <a:endParaRPr lang="ru-RU"/>
        </a:p>
      </dgm:t>
    </dgm:pt>
    <dgm:pt modelId="{8BCC46C0-9997-4D9E-ACB4-37149EBC9E57}" type="pres">
      <dgm:prSet presAssocID="{F0FB9BDA-8D47-47E9-A9E4-129D37A88D7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A23AFD-641E-497F-AA4D-C9891CC2511E}" type="pres">
      <dgm:prSet presAssocID="{6A74AC88-4C54-470E-B238-A9BE5D8BFF3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148C1-07A7-4A96-8293-3171C6CEE99B}" type="pres">
      <dgm:prSet presAssocID="{6A74AC88-4C54-470E-B238-A9BE5D8BFF32}" presName="gear1srcNode" presStyleLbl="node1" presStyleIdx="0" presStyleCnt="3"/>
      <dgm:spPr/>
      <dgm:t>
        <a:bodyPr/>
        <a:lstStyle/>
        <a:p>
          <a:endParaRPr lang="ru-RU"/>
        </a:p>
      </dgm:t>
    </dgm:pt>
    <dgm:pt modelId="{1688431C-3B20-4289-A3CD-C7EA3441467A}" type="pres">
      <dgm:prSet presAssocID="{6A74AC88-4C54-470E-B238-A9BE5D8BFF32}" presName="gear1dstNode" presStyleLbl="node1" presStyleIdx="0" presStyleCnt="3"/>
      <dgm:spPr/>
      <dgm:t>
        <a:bodyPr/>
        <a:lstStyle/>
        <a:p>
          <a:endParaRPr lang="ru-RU"/>
        </a:p>
      </dgm:t>
    </dgm:pt>
    <dgm:pt modelId="{50191013-DE2B-4FC2-ADC7-1496A031ADBB}" type="pres">
      <dgm:prSet presAssocID="{6A74AC88-4C54-470E-B238-A9BE5D8BFF32}" presName="gear1ch" presStyleLbl="fgAcc1" presStyleIdx="0" presStyleCnt="3" custScaleX="227347" custLinFactNeighborX="275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B6B23-E829-4D99-80C8-CFD75F5F0C9E}" type="pres">
      <dgm:prSet presAssocID="{53B5BB75-AA91-4774-8D1E-E1B746EA699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31D60-7D7B-40D8-A264-1085912273D5}" type="pres">
      <dgm:prSet presAssocID="{53B5BB75-AA91-4774-8D1E-E1B746EA6994}" presName="gear2srcNode" presStyleLbl="node1" presStyleIdx="1" presStyleCnt="3"/>
      <dgm:spPr/>
      <dgm:t>
        <a:bodyPr/>
        <a:lstStyle/>
        <a:p>
          <a:endParaRPr lang="ru-RU"/>
        </a:p>
      </dgm:t>
    </dgm:pt>
    <dgm:pt modelId="{6ED9DE02-0A40-4632-87CE-D61CFC157504}" type="pres">
      <dgm:prSet presAssocID="{53B5BB75-AA91-4774-8D1E-E1B746EA6994}" presName="gear2dstNode" presStyleLbl="node1" presStyleIdx="1" presStyleCnt="3"/>
      <dgm:spPr/>
      <dgm:t>
        <a:bodyPr/>
        <a:lstStyle/>
        <a:p>
          <a:endParaRPr lang="ru-RU"/>
        </a:p>
      </dgm:t>
    </dgm:pt>
    <dgm:pt modelId="{CBC44337-29E2-49DD-972A-C2D51C49022A}" type="pres">
      <dgm:prSet presAssocID="{53B5BB75-AA91-4774-8D1E-E1B746EA6994}" presName="gear2ch" presStyleLbl="fgAcc1" presStyleIdx="1" presStyleCnt="3" custScaleX="175510" custLinFactNeighborX="-28799" custLinFactNeighborY="-6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C8C11-8B0E-47ED-8D3D-04923A6EB9E8}" type="pres">
      <dgm:prSet presAssocID="{D1C75930-54C4-45B9-BB80-4908E991ED1B}" presName="gear3" presStyleLbl="node1" presStyleIdx="2" presStyleCnt="3"/>
      <dgm:spPr/>
      <dgm:t>
        <a:bodyPr/>
        <a:lstStyle/>
        <a:p>
          <a:endParaRPr lang="ru-RU"/>
        </a:p>
      </dgm:t>
    </dgm:pt>
    <dgm:pt modelId="{E5D63D46-A708-4812-8F0B-B42A5EF0FECC}" type="pres">
      <dgm:prSet presAssocID="{D1C75930-54C4-45B9-BB80-4908E991ED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E8877-9E78-4EF7-A66E-3CB381A5E2C4}" type="pres">
      <dgm:prSet presAssocID="{D1C75930-54C4-45B9-BB80-4908E991ED1B}" presName="gear3srcNode" presStyleLbl="node1" presStyleIdx="2" presStyleCnt="3"/>
      <dgm:spPr/>
      <dgm:t>
        <a:bodyPr/>
        <a:lstStyle/>
        <a:p>
          <a:endParaRPr lang="ru-RU"/>
        </a:p>
      </dgm:t>
    </dgm:pt>
    <dgm:pt modelId="{EA868040-656A-412F-A3C4-132A80D97CAB}" type="pres">
      <dgm:prSet presAssocID="{D1C75930-54C4-45B9-BB80-4908E991ED1B}" presName="gear3dstNode" presStyleLbl="node1" presStyleIdx="2" presStyleCnt="3"/>
      <dgm:spPr/>
      <dgm:t>
        <a:bodyPr/>
        <a:lstStyle/>
        <a:p>
          <a:endParaRPr lang="ru-RU"/>
        </a:p>
      </dgm:t>
    </dgm:pt>
    <dgm:pt modelId="{17C644BF-C649-42D2-94BF-4324D864F971}" type="pres">
      <dgm:prSet presAssocID="{D1C75930-54C4-45B9-BB80-4908E991ED1B}" presName="gear3ch" presStyleLbl="fgAcc1" presStyleIdx="2" presStyleCnt="3" custScaleX="160714" custScaleY="118690" custLinFactNeighborX="6004" custLinFactNeighborY="-48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DA723-6114-49D3-971F-6FD7A86CE4BC}" type="pres">
      <dgm:prSet presAssocID="{4F9B6B97-A00C-4AEC-8376-E1E648948E8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3D522ED4-43A8-4A0B-B45F-04DC31739851}" type="pres">
      <dgm:prSet presAssocID="{2E8F37A2-4B72-4227-90BC-B077E39CD6B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D026563-DFCA-43F1-8094-442F0F2B6824}" type="pres">
      <dgm:prSet presAssocID="{F0C56A90-B12B-4B4E-AEFE-328C46E9BACD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D638034-F016-4A28-9CCC-491CF99CB6B0}" type="presOf" srcId="{F0C56A90-B12B-4B4E-AEFE-328C46E9BACD}" destId="{CD026563-DFCA-43F1-8094-442F0F2B6824}" srcOrd="0" destOrd="0" presId="urn:microsoft.com/office/officeart/2005/8/layout/gear1"/>
    <dgm:cxn modelId="{F4114DF1-0977-4F39-BD64-0D009EA4910C}" type="presOf" srcId="{2E8F37A2-4B72-4227-90BC-B077E39CD6B1}" destId="{3D522ED4-43A8-4A0B-B45F-04DC31739851}" srcOrd="0" destOrd="0" presId="urn:microsoft.com/office/officeart/2005/8/layout/gear1"/>
    <dgm:cxn modelId="{158E6619-3665-433E-A918-0926E2CDF4CE}" srcId="{F0FB9BDA-8D47-47E9-A9E4-129D37A88D7C}" destId="{D1C75930-54C4-45B9-BB80-4908E991ED1B}" srcOrd="2" destOrd="0" parTransId="{24F19A5E-5D55-4952-9D0E-9EA8557A9AE7}" sibTransId="{F0C56A90-B12B-4B4E-AEFE-328C46E9BACD}"/>
    <dgm:cxn modelId="{CDB3FE18-FA27-4BB8-939C-B6727273E7BD}" type="presOf" srcId="{2F1D53B7-D4E0-49D5-9277-44BD9DA99D72}" destId="{17C644BF-C649-42D2-94BF-4324D864F971}" srcOrd="0" destOrd="0" presId="urn:microsoft.com/office/officeart/2005/8/layout/gear1"/>
    <dgm:cxn modelId="{9AA37609-FA06-4AF6-A1D7-A054FDF87A94}" type="presOf" srcId="{D1C75930-54C4-45B9-BB80-4908E991ED1B}" destId="{3B3C8C11-8B0E-47ED-8D3D-04923A6EB9E8}" srcOrd="0" destOrd="0" presId="urn:microsoft.com/office/officeart/2005/8/layout/gear1"/>
    <dgm:cxn modelId="{231B6582-5881-4076-83EA-D7FE1E739DFE}" srcId="{6A74AC88-4C54-470E-B238-A9BE5D8BFF32}" destId="{46AFD9A2-00FD-4DAE-BFA5-D391CB378C7A}" srcOrd="2" destOrd="0" parTransId="{E7CCC384-4419-47FB-AC53-4E68041F6411}" sibTransId="{3C587E97-7987-4F5A-8EEF-90842514DC69}"/>
    <dgm:cxn modelId="{E64F3333-D0B3-4C51-A989-B19D2823D67D}" type="presOf" srcId="{D1C75930-54C4-45B9-BB80-4908E991ED1B}" destId="{E5D63D46-A708-4812-8F0B-B42A5EF0FECC}" srcOrd="1" destOrd="0" presId="urn:microsoft.com/office/officeart/2005/8/layout/gear1"/>
    <dgm:cxn modelId="{991D337C-1B6A-44A2-B221-5555BE520870}" srcId="{F0FB9BDA-8D47-47E9-A9E4-129D37A88D7C}" destId="{6A74AC88-4C54-470E-B238-A9BE5D8BFF32}" srcOrd="0" destOrd="0" parTransId="{4384AB65-928E-47D5-AA4E-D68F9740FAD8}" sibTransId="{4F9B6B97-A00C-4AEC-8376-E1E648948E88}"/>
    <dgm:cxn modelId="{3282CA27-9ABB-4299-8A17-FF50C3E8DDD0}" type="presOf" srcId="{D1C75930-54C4-45B9-BB80-4908E991ED1B}" destId="{50CE8877-9E78-4EF7-A66E-3CB381A5E2C4}" srcOrd="2" destOrd="0" presId="urn:microsoft.com/office/officeart/2005/8/layout/gear1"/>
    <dgm:cxn modelId="{26E8FDED-0F89-4B1D-AAE6-569411E9B9E2}" type="presOf" srcId="{443D11C5-AB0B-433D-94B0-15397BCCC662}" destId="{50191013-DE2B-4FC2-ADC7-1496A031ADBB}" srcOrd="0" destOrd="0" presId="urn:microsoft.com/office/officeart/2005/8/layout/gear1"/>
    <dgm:cxn modelId="{29DDED36-CDFF-4868-8D87-1660A65F85E3}" srcId="{53B5BB75-AA91-4774-8D1E-E1B746EA6994}" destId="{B14BC681-C310-4D72-A288-7635F8D5E219}" srcOrd="0" destOrd="0" parTransId="{1C721101-7E54-4C5E-83EF-D9BBE103E9C3}" sibTransId="{7E523ABF-A13A-433B-9FA6-19F394306017}"/>
    <dgm:cxn modelId="{2C77F6FE-6F3C-458F-93FC-67E1A8C91780}" type="presOf" srcId="{ED8ACD20-46A3-4655-AE7D-79E9F3A4ED7D}" destId="{50191013-DE2B-4FC2-ADC7-1496A031ADBB}" srcOrd="0" destOrd="1" presId="urn:microsoft.com/office/officeart/2005/8/layout/gear1"/>
    <dgm:cxn modelId="{79E7E10A-62C1-46B6-8A7C-058292A58FF4}" type="presOf" srcId="{53B5BB75-AA91-4774-8D1E-E1B746EA6994}" destId="{6ED9DE02-0A40-4632-87CE-D61CFC157504}" srcOrd="2" destOrd="0" presId="urn:microsoft.com/office/officeart/2005/8/layout/gear1"/>
    <dgm:cxn modelId="{418F069F-2DEF-42AA-9435-DA46E06C5CA6}" type="presOf" srcId="{6A74AC88-4C54-470E-B238-A9BE5D8BFF32}" destId="{36A23AFD-641E-497F-AA4D-C9891CC2511E}" srcOrd="0" destOrd="0" presId="urn:microsoft.com/office/officeart/2005/8/layout/gear1"/>
    <dgm:cxn modelId="{E055CEFA-C673-41FF-83FE-EDE9AD881C42}" type="presOf" srcId="{6A74AC88-4C54-470E-B238-A9BE5D8BFF32}" destId="{DB0148C1-07A7-4A96-8293-3171C6CEE99B}" srcOrd="1" destOrd="0" presId="urn:microsoft.com/office/officeart/2005/8/layout/gear1"/>
    <dgm:cxn modelId="{9F2E1D75-1DF5-42D2-BD66-4F7F0058F732}" type="presOf" srcId="{F0FB9BDA-8D47-47E9-A9E4-129D37A88D7C}" destId="{8BCC46C0-9997-4D9E-ACB4-37149EBC9E57}" srcOrd="0" destOrd="0" presId="urn:microsoft.com/office/officeart/2005/8/layout/gear1"/>
    <dgm:cxn modelId="{D6CF23F3-CDCF-4F5D-B580-1DE32F1BE292}" type="presOf" srcId="{7310F355-1550-4583-ACB0-787A1BC64C2A}" destId="{CBC44337-29E2-49DD-972A-C2D51C49022A}" srcOrd="0" destOrd="1" presId="urn:microsoft.com/office/officeart/2005/8/layout/gear1"/>
    <dgm:cxn modelId="{18140826-BF0D-487C-BAEA-3DD9CCCA8907}" srcId="{53B5BB75-AA91-4774-8D1E-E1B746EA6994}" destId="{7310F355-1550-4583-ACB0-787A1BC64C2A}" srcOrd="1" destOrd="0" parTransId="{90592D0B-E358-4108-BDD8-EB019F5770A6}" sibTransId="{1BC93AD8-D0EA-443C-9F74-9A29B51F8A35}"/>
    <dgm:cxn modelId="{7D5531C6-066B-4D76-8160-2F888531880A}" type="presOf" srcId="{6A74AC88-4C54-470E-B238-A9BE5D8BFF32}" destId="{1688431C-3B20-4289-A3CD-C7EA3441467A}" srcOrd="2" destOrd="0" presId="urn:microsoft.com/office/officeart/2005/8/layout/gear1"/>
    <dgm:cxn modelId="{25816342-D876-47ED-BB25-CB392491BD37}" type="presOf" srcId="{D1C75930-54C4-45B9-BB80-4908E991ED1B}" destId="{EA868040-656A-412F-A3C4-132A80D97CAB}" srcOrd="3" destOrd="0" presId="urn:microsoft.com/office/officeart/2005/8/layout/gear1"/>
    <dgm:cxn modelId="{F0B018A6-9046-4BEF-956C-42C1EB48B6B7}" type="presOf" srcId="{4F9B6B97-A00C-4AEC-8376-E1E648948E88}" destId="{B6FDA723-6114-49D3-971F-6FD7A86CE4BC}" srcOrd="0" destOrd="0" presId="urn:microsoft.com/office/officeart/2005/8/layout/gear1"/>
    <dgm:cxn modelId="{7054CB41-6BCF-493B-924C-FF4AEA8BA91A}" type="presOf" srcId="{53B5BB75-AA91-4774-8D1E-E1B746EA6994}" destId="{4C0B6B23-E829-4D99-80C8-CFD75F5F0C9E}" srcOrd="0" destOrd="0" presId="urn:microsoft.com/office/officeart/2005/8/layout/gear1"/>
    <dgm:cxn modelId="{2CFBF48D-7211-4F5F-9874-E38A0A3BDC0B}" type="presOf" srcId="{B14BC681-C310-4D72-A288-7635F8D5E219}" destId="{CBC44337-29E2-49DD-972A-C2D51C49022A}" srcOrd="0" destOrd="0" presId="urn:microsoft.com/office/officeart/2005/8/layout/gear1"/>
    <dgm:cxn modelId="{7BFEFC12-A284-43ED-A3E0-E400B5434C00}" type="presOf" srcId="{53B5BB75-AA91-4774-8D1E-E1B746EA6994}" destId="{28C31D60-7D7B-40D8-A264-1085912273D5}" srcOrd="1" destOrd="0" presId="urn:microsoft.com/office/officeart/2005/8/layout/gear1"/>
    <dgm:cxn modelId="{BB2CB56E-C19B-4BAC-9924-5C4BA24A6000}" srcId="{F0FB9BDA-8D47-47E9-A9E4-129D37A88D7C}" destId="{53B5BB75-AA91-4774-8D1E-E1B746EA6994}" srcOrd="1" destOrd="0" parTransId="{2107CF4C-F54A-4963-89E3-8024ECB66BEC}" sibTransId="{2E8F37A2-4B72-4227-90BC-B077E39CD6B1}"/>
    <dgm:cxn modelId="{3089F20C-A34F-400A-943A-80F5B1FD6815}" type="presOf" srcId="{46AFD9A2-00FD-4DAE-BFA5-D391CB378C7A}" destId="{50191013-DE2B-4FC2-ADC7-1496A031ADBB}" srcOrd="0" destOrd="2" presId="urn:microsoft.com/office/officeart/2005/8/layout/gear1"/>
    <dgm:cxn modelId="{1860563E-32E3-491F-9603-636B3A146F6C}" srcId="{D1C75930-54C4-45B9-BB80-4908E991ED1B}" destId="{2F1D53B7-D4E0-49D5-9277-44BD9DA99D72}" srcOrd="0" destOrd="0" parTransId="{D8540526-08A5-403D-83EC-B587D43E319A}" sibTransId="{35797E73-FF7B-4B43-98AC-21DCAE154D3C}"/>
    <dgm:cxn modelId="{2DB38236-A523-4422-A0B2-067418F34D60}" srcId="{6A74AC88-4C54-470E-B238-A9BE5D8BFF32}" destId="{443D11C5-AB0B-433D-94B0-15397BCCC662}" srcOrd="0" destOrd="0" parTransId="{0E40EDE5-6606-4E73-85D3-D29F49C76E49}" sibTransId="{3FC4EA0A-9E73-4B26-881B-A9EA1678BF44}"/>
    <dgm:cxn modelId="{A7418DD0-C7E6-4F13-BA64-992140E93976}" srcId="{6A74AC88-4C54-470E-B238-A9BE5D8BFF32}" destId="{ED8ACD20-46A3-4655-AE7D-79E9F3A4ED7D}" srcOrd="1" destOrd="0" parTransId="{1CB5C56E-296B-4804-A4B3-B14E6D5A293D}" sibTransId="{BB5DB073-3BCA-4899-B55E-3B0BA54E6CDE}"/>
    <dgm:cxn modelId="{DB100843-0BF2-40BA-806A-986770558350}" type="presParOf" srcId="{8BCC46C0-9997-4D9E-ACB4-37149EBC9E57}" destId="{36A23AFD-641E-497F-AA4D-C9891CC2511E}" srcOrd="0" destOrd="0" presId="urn:microsoft.com/office/officeart/2005/8/layout/gear1"/>
    <dgm:cxn modelId="{25058929-D5B1-416D-B08F-E1EE90A9FE04}" type="presParOf" srcId="{8BCC46C0-9997-4D9E-ACB4-37149EBC9E57}" destId="{DB0148C1-07A7-4A96-8293-3171C6CEE99B}" srcOrd="1" destOrd="0" presId="urn:microsoft.com/office/officeart/2005/8/layout/gear1"/>
    <dgm:cxn modelId="{3CDCB759-9C44-4D61-9EBB-CC73AB139ECC}" type="presParOf" srcId="{8BCC46C0-9997-4D9E-ACB4-37149EBC9E57}" destId="{1688431C-3B20-4289-A3CD-C7EA3441467A}" srcOrd="2" destOrd="0" presId="urn:microsoft.com/office/officeart/2005/8/layout/gear1"/>
    <dgm:cxn modelId="{4CEF5855-3EF5-4E16-B508-D575AE750406}" type="presParOf" srcId="{8BCC46C0-9997-4D9E-ACB4-37149EBC9E57}" destId="{50191013-DE2B-4FC2-ADC7-1496A031ADBB}" srcOrd="3" destOrd="0" presId="urn:microsoft.com/office/officeart/2005/8/layout/gear1"/>
    <dgm:cxn modelId="{8A8B4AB5-5CE3-4976-85B2-338F4B875B2C}" type="presParOf" srcId="{8BCC46C0-9997-4D9E-ACB4-37149EBC9E57}" destId="{4C0B6B23-E829-4D99-80C8-CFD75F5F0C9E}" srcOrd="4" destOrd="0" presId="urn:microsoft.com/office/officeart/2005/8/layout/gear1"/>
    <dgm:cxn modelId="{89660B50-4F3C-4F08-9893-D02D9E6BB941}" type="presParOf" srcId="{8BCC46C0-9997-4D9E-ACB4-37149EBC9E57}" destId="{28C31D60-7D7B-40D8-A264-1085912273D5}" srcOrd="5" destOrd="0" presId="urn:microsoft.com/office/officeart/2005/8/layout/gear1"/>
    <dgm:cxn modelId="{D1963275-835A-4DFC-BF59-B33FDAEFCF8E}" type="presParOf" srcId="{8BCC46C0-9997-4D9E-ACB4-37149EBC9E57}" destId="{6ED9DE02-0A40-4632-87CE-D61CFC157504}" srcOrd="6" destOrd="0" presId="urn:microsoft.com/office/officeart/2005/8/layout/gear1"/>
    <dgm:cxn modelId="{00FAF4C6-09E5-40A5-955C-758871844B7E}" type="presParOf" srcId="{8BCC46C0-9997-4D9E-ACB4-37149EBC9E57}" destId="{CBC44337-29E2-49DD-972A-C2D51C49022A}" srcOrd="7" destOrd="0" presId="urn:microsoft.com/office/officeart/2005/8/layout/gear1"/>
    <dgm:cxn modelId="{0EA13F96-6F53-4EFD-AFC0-4023B1A0E5AA}" type="presParOf" srcId="{8BCC46C0-9997-4D9E-ACB4-37149EBC9E57}" destId="{3B3C8C11-8B0E-47ED-8D3D-04923A6EB9E8}" srcOrd="8" destOrd="0" presId="urn:microsoft.com/office/officeart/2005/8/layout/gear1"/>
    <dgm:cxn modelId="{B926FDD2-ABB0-44FC-BA85-C68FB62A2EA8}" type="presParOf" srcId="{8BCC46C0-9997-4D9E-ACB4-37149EBC9E57}" destId="{E5D63D46-A708-4812-8F0B-B42A5EF0FECC}" srcOrd="9" destOrd="0" presId="urn:microsoft.com/office/officeart/2005/8/layout/gear1"/>
    <dgm:cxn modelId="{2D237EC7-5FDB-456C-9FBC-5235CB8F8816}" type="presParOf" srcId="{8BCC46C0-9997-4D9E-ACB4-37149EBC9E57}" destId="{50CE8877-9E78-4EF7-A66E-3CB381A5E2C4}" srcOrd="10" destOrd="0" presId="urn:microsoft.com/office/officeart/2005/8/layout/gear1"/>
    <dgm:cxn modelId="{4ADD1818-BE8E-495F-BD20-DCDC545D3EF2}" type="presParOf" srcId="{8BCC46C0-9997-4D9E-ACB4-37149EBC9E57}" destId="{EA868040-656A-412F-A3C4-132A80D97CAB}" srcOrd="11" destOrd="0" presId="urn:microsoft.com/office/officeart/2005/8/layout/gear1"/>
    <dgm:cxn modelId="{95081CB8-C51E-4C6F-9733-BED49E22F1BF}" type="presParOf" srcId="{8BCC46C0-9997-4D9E-ACB4-37149EBC9E57}" destId="{17C644BF-C649-42D2-94BF-4324D864F971}" srcOrd="12" destOrd="0" presId="urn:microsoft.com/office/officeart/2005/8/layout/gear1"/>
    <dgm:cxn modelId="{861DA120-591D-48FD-B156-2E7B560CEB24}" type="presParOf" srcId="{8BCC46C0-9997-4D9E-ACB4-37149EBC9E57}" destId="{B6FDA723-6114-49D3-971F-6FD7A86CE4BC}" srcOrd="13" destOrd="0" presId="urn:microsoft.com/office/officeart/2005/8/layout/gear1"/>
    <dgm:cxn modelId="{0523F637-D0E2-4980-8870-EBC86673E773}" type="presParOf" srcId="{8BCC46C0-9997-4D9E-ACB4-37149EBC9E57}" destId="{3D522ED4-43A8-4A0B-B45F-04DC31739851}" srcOrd="14" destOrd="0" presId="urn:microsoft.com/office/officeart/2005/8/layout/gear1"/>
    <dgm:cxn modelId="{DB8BA63B-9F56-48BD-B69C-61E4C4406A3A}" type="presParOf" srcId="{8BCC46C0-9997-4D9E-ACB4-37149EBC9E57}" destId="{CD026563-DFCA-43F1-8094-442F0F2B6824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7C3B2F-6440-4183-97D1-353A03C9D2D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B7EB329-C71D-4121-B547-D833D84A88D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/>
            <a:t>РАБОТА </a:t>
          </a:r>
          <a:br>
            <a:rPr lang="ru-RU" b="1" dirty="0"/>
          </a:br>
          <a:r>
            <a:rPr lang="ru-RU" b="1" dirty="0"/>
            <a:t>С ОЖИДАНИЯМИ </a:t>
          </a:r>
          <a:br>
            <a:rPr lang="ru-RU" b="1" dirty="0"/>
          </a:br>
          <a:r>
            <a:rPr lang="ru-RU" b="1" dirty="0"/>
            <a:t>от события</a:t>
          </a:r>
        </a:p>
      </dgm:t>
    </dgm:pt>
    <dgm:pt modelId="{B654CDB4-0504-46E5-8384-F3A4675456C9}" type="parTrans" cxnId="{C2DD6170-DAE6-498F-8E98-CC49AE9F91CD}">
      <dgm:prSet/>
      <dgm:spPr/>
      <dgm:t>
        <a:bodyPr/>
        <a:lstStyle/>
        <a:p>
          <a:endParaRPr lang="ru-RU"/>
        </a:p>
      </dgm:t>
    </dgm:pt>
    <dgm:pt modelId="{81574AD2-3309-43DE-9EE3-ECA8E5CE9FD1}" type="sibTrans" cxnId="{C2DD6170-DAE6-498F-8E98-CC49AE9F91CD}">
      <dgm:prSet/>
      <dgm:spPr/>
      <dgm:t>
        <a:bodyPr/>
        <a:lstStyle/>
        <a:p>
          <a:endParaRPr lang="ru-RU"/>
        </a:p>
      </dgm:t>
    </dgm:pt>
    <dgm:pt modelId="{33525A24-C99D-4C15-B3CB-9AF5A5D5F35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/>
            <a:t>СОБЫТИЕ</a:t>
          </a:r>
        </a:p>
      </dgm:t>
    </dgm:pt>
    <dgm:pt modelId="{8F5B00B2-71CD-425F-AB4F-868FF663FF2C}" type="parTrans" cxnId="{17196031-3F24-499B-BA8B-670D562259F7}">
      <dgm:prSet/>
      <dgm:spPr/>
      <dgm:t>
        <a:bodyPr/>
        <a:lstStyle/>
        <a:p>
          <a:endParaRPr lang="ru-RU"/>
        </a:p>
      </dgm:t>
    </dgm:pt>
    <dgm:pt modelId="{250855BB-AAD8-4BAA-B6A6-17455CA39655}" type="sibTrans" cxnId="{17196031-3F24-499B-BA8B-670D562259F7}">
      <dgm:prSet/>
      <dgm:spPr/>
      <dgm:t>
        <a:bodyPr/>
        <a:lstStyle/>
        <a:p>
          <a:endParaRPr lang="ru-RU"/>
        </a:p>
      </dgm:t>
    </dgm:pt>
    <dgm:pt modelId="{6D10C97A-7BA3-40D2-8675-8705D2302E94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/>
            <a:t>РЕФЛЕКСИЯ </a:t>
          </a:r>
          <a:br>
            <a:rPr lang="ru-RU" b="1" dirty="0"/>
          </a:br>
          <a:r>
            <a:rPr lang="ru-RU" b="1" dirty="0"/>
            <a:t>(реализация ожиданий + незапланированные выводы)</a:t>
          </a:r>
        </a:p>
      </dgm:t>
    </dgm:pt>
    <dgm:pt modelId="{6FB33065-A467-49F3-A49D-AB32080FC75D}" type="parTrans" cxnId="{A2F9D07A-4FEF-4A25-B33F-C2C5D398DB62}">
      <dgm:prSet/>
      <dgm:spPr/>
      <dgm:t>
        <a:bodyPr/>
        <a:lstStyle/>
        <a:p>
          <a:endParaRPr lang="ru-RU"/>
        </a:p>
      </dgm:t>
    </dgm:pt>
    <dgm:pt modelId="{60C08626-D3DA-48D4-A302-F1050A66AFA7}" type="sibTrans" cxnId="{A2F9D07A-4FEF-4A25-B33F-C2C5D398DB62}">
      <dgm:prSet/>
      <dgm:spPr/>
      <dgm:t>
        <a:bodyPr/>
        <a:lstStyle/>
        <a:p>
          <a:endParaRPr lang="ru-RU"/>
        </a:p>
      </dgm:t>
    </dgm:pt>
    <dgm:pt modelId="{58B43FEE-8C11-47D5-A9C5-65F691E40AFD}" type="pres">
      <dgm:prSet presAssocID="{AE7C3B2F-6440-4183-97D1-353A03C9D2D4}" presName="CompostProcess" presStyleCnt="0">
        <dgm:presLayoutVars>
          <dgm:dir/>
          <dgm:resizeHandles val="exact"/>
        </dgm:presLayoutVars>
      </dgm:prSet>
      <dgm:spPr/>
    </dgm:pt>
    <dgm:pt modelId="{129E4A7A-4431-4325-AB05-21A40D37C02D}" type="pres">
      <dgm:prSet presAssocID="{AE7C3B2F-6440-4183-97D1-353A03C9D2D4}" presName="arrow" presStyleLbl="bgShp" presStyleIdx="0" presStyleCnt="1" custLinFactNeighborY="-313"/>
      <dgm:spPr>
        <a:solidFill>
          <a:schemeClr val="accent6">
            <a:lumMod val="20000"/>
            <a:lumOff val="80000"/>
          </a:schemeClr>
        </a:solidFill>
      </dgm:spPr>
    </dgm:pt>
    <dgm:pt modelId="{EEA755D0-5056-40FB-8AA8-C06F24ECE99C}" type="pres">
      <dgm:prSet presAssocID="{AE7C3B2F-6440-4183-97D1-353A03C9D2D4}" presName="linearProcess" presStyleCnt="0"/>
      <dgm:spPr/>
    </dgm:pt>
    <dgm:pt modelId="{4214F765-229D-4F9C-A230-CF796BDB030D}" type="pres">
      <dgm:prSet presAssocID="{1B7EB329-C71D-4121-B547-D833D84A88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F145E-0648-49F9-A7B4-2B94AD2D55E6}" type="pres">
      <dgm:prSet presAssocID="{81574AD2-3309-43DE-9EE3-ECA8E5CE9FD1}" presName="sibTrans" presStyleCnt="0"/>
      <dgm:spPr/>
    </dgm:pt>
    <dgm:pt modelId="{5A191C8F-9C04-4738-A4FC-743E97B5B155}" type="pres">
      <dgm:prSet presAssocID="{33525A24-C99D-4C15-B3CB-9AF5A5D5F3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13DA4-E79A-4C91-A7B3-508E0C231027}" type="pres">
      <dgm:prSet presAssocID="{250855BB-AAD8-4BAA-B6A6-17455CA39655}" presName="sibTrans" presStyleCnt="0"/>
      <dgm:spPr/>
    </dgm:pt>
    <dgm:pt modelId="{138E064B-E98A-4071-A41C-164EA7DF8743}" type="pres">
      <dgm:prSet presAssocID="{6D10C97A-7BA3-40D2-8675-8705D2302E9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175DE-04F4-47F2-8043-10B345C73A63}" type="presOf" srcId="{33525A24-C99D-4C15-B3CB-9AF5A5D5F35E}" destId="{5A191C8F-9C04-4738-A4FC-743E97B5B155}" srcOrd="0" destOrd="0" presId="urn:microsoft.com/office/officeart/2005/8/layout/hProcess9"/>
    <dgm:cxn modelId="{9B4C1977-35FE-4DAC-B4C9-514628E7FF2E}" type="presOf" srcId="{6D10C97A-7BA3-40D2-8675-8705D2302E94}" destId="{138E064B-E98A-4071-A41C-164EA7DF8743}" srcOrd="0" destOrd="0" presId="urn:microsoft.com/office/officeart/2005/8/layout/hProcess9"/>
    <dgm:cxn modelId="{C2DD6170-DAE6-498F-8E98-CC49AE9F91CD}" srcId="{AE7C3B2F-6440-4183-97D1-353A03C9D2D4}" destId="{1B7EB329-C71D-4121-B547-D833D84A88DA}" srcOrd="0" destOrd="0" parTransId="{B654CDB4-0504-46E5-8384-F3A4675456C9}" sibTransId="{81574AD2-3309-43DE-9EE3-ECA8E5CE9FD1}"/>
    <dgm:cxn modelId="{17196031-3F24-499B-BA8B-670D562259F7}" srcId="{AE7C3B2F-6440-4183-97D1-353A03C9D2D4}" destId="{33525A24-C99D-4C15-B3CB-9AF5A5D5F35E}" srcOrd="1" destOrd="0" parTransId="{8F5B00B2-71CD-425F-AB4F-868FF663FF2C}" sibTransId="{250855BB-AAD8-4BAA-B6A6-17455CA39655}"/>
    <dgm:cxn modelId="{A2F9D07A-4FEF-4A25-B33F-C2C5D398DB62}" srcId="{AE7C3B2F-6440-4183-97D1-353A03C9D2D4}" destId="{6D10C97A-7BA3-40D2-8675-8705D2302E94}" srcOrd="2" destOrd="0" parTransId="{6FB33065-A467-49F3-A49D-AB32080FC75D}" sibTransId="{60C08626-D3DA-48D4-A302-F1050A66AFA7}"/>
    <dgm:cxn modelId="{EA0BB8C2-1067-4358-A2B9-E9DFC734B8CB}" type="presOf" srcId="{1B7EB329-C71D-4121-B547-D833D84A88DA}" destId="{4214F765-229D-4F9C-A230-CF796BDB030D}" srcOrd="0" destOrd="0" presId="urn:microsoft.com/office/officeart/2005/8/layout/hProcess9"/>
    <dgm:cxn modelId="{2F7513C7-7ED5-4338-B76D-1DE6BB3076AA}" type="presOf" srcId="{AE7C3B2F-6440-4183-97D1-353A03C9D2D4}" destId="{58B43FEE-8C11-47D5-A9C5-65F691E40AFD}" srcOrd="0" destOrd="0" presId="urn:microsoft.com/office/officeart/2005/8/layout/hProcess9"/>
    <dgm:cxn modelId="{2AD58F97-FDF6-4EAA-8AFC-3733D34BE3A2}" type="presParOf" srcId="{58B43FEE-8C11-47D5-A9C5-65F691E40AFD}" destId="{129E4A7A-4431-4325-AB05-21A40D37C02D}" srcOrd="0" destOrd="0" presId="urn:microsoft.com/office/officeart/2005/8/layout/hProcess9"/>
    <dgm:cxn modelId="{FDAD11A8-1263-4B73-AD0C-DEDA7E9D13E5}" type="presParOf" srcId="{58B43FEE-8C11-47D5-A9C5-65F691E40AFD}" destId="{EEA755D0-5056-40FB-8AA8-C06F24ECE99C}" srcOrd="1" destOrd="0" presId="urn:microsoft.com/office/officeart/2005/8/layout/hProcess9"/>
    <dgm:cxn modelId="{BEB7E16C-C301-455D-AA7E-9C7727B35567}" type="presParOf" srcId="{EEA755D0-5056-40FB-8AA8-C06F24ECE99C}" destId="{4214F765-229D-4F9C-A230-CF796BDB030D}" srcOrd="0" destOrd="0" presId="urn:microsoft.com/office/officeart/2005/8/layout/hProcess9"/>
    <dgm:cxn modelId="{D358E8DE-1089-44CC-8F83-55F35476C1E4}" type="presParOf" srcId="{EEA755D0-5056-40FB-8AA8-C06F24ECE99C}" destId="{CE5F145E-0648-49F9-A7B4-2B94AD2D55E6}" srcOrd="1" destOrd="0" presId="urn:microsoft.com/office/officeart/2005/8/layout/hProcess9"/>
    <dgm:cxn modelId="{E21A490E-11EC-4A95-AF46-306C769188C0}" type="presParOf" srcId="{EEA755D0-5056-40FB-8AA8-C06F24ECE99C}" destId="{5A191C8F-9C04-4738-A4FC-743E97B5B155}" srcOrd="2" destOrd="0" presId="urn:microsoft.com/office/officeart/2005/8/layout/hProcess9"/>
    <dgm:cxn modelId="{055271F7-054C-46E1-81CE-21777E74EBE7}" type="presParOf" srcId="{EEA755D0-5056-40FB-8AA8-C06F24ECE99C}" destId="{8C713DA4-E79A-4C91-A7B3-508E0C231027}" srcOrd="3" destOrd="0" presId="urn:microsoft.com/office/officeart/2005/8/layout/hProcess9"/>
    <dgm:cxn modelId="{0EEBC4D6-2749-40A4-87FA-F95FC592A618}" type="presParOf" srcId="{EEA755D0-5056-40FB-8AA8-C06F24ECE99C}" destId="{138E064B-E98A-4071-A41C-164EA7DF87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C3B2F-6440-4183-97D1-353A03C9D2D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B7EB329-C71D-4121-B547-D833D84A88D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/>
            <a:t>РАБОТА С ОЖИДАНИЯМИ </a:t>
          </a:r>
          <a:br>
            <a:rPr lang="ru-RU" sz="1400" b="1" dirty="0"/>
          </a:br>
          <a:r>
            <a:rPr lang="ru-RU" sz="1400" b="1" dirty="0"/>
            <a:t>ОТ СОБЫТИЯ</a:t>
          </a:r>
        </a:p>
      </dgm:t>
    </dgm:pt>
    <dgm:pt modelId="{B654CDB4-0504-46E5-8384-F3A4675456C9}" type="parTrans" cxnId="{C2DD6170-DAE6-498F-8E98-CC49AE9F91CD}">
      <dgm:prSet/>
      <dgm:spPr/>
      <dgm:t>
        <a:bodyPr/>
        <a:lstStyle/>
        <a:p>
          <a:endParaRPr lang="ru-RU"/>
        </a:p>
      </dgm:t>
    </dgm:pt>
    <dgm:pt modelId="{81574AD2-3309-43DE-9EE3-ECA8E5CE9FD1}" type="sibTrans" cxnId="{C2DD6170-DAE6-498F-8E98-CC49AE9F91CD}">
      <dgm:prSet/>
      <dgm:spPr/>
      <dgm:t>
        <a:bodyPr/>
        <a:lstStyle/>
        <a:p>
          <a:endParaRPr lang="ru-RU"/>
        </a:p>
      </dgm:t>
    </dgm:pt>
    <dgm:pt modelId="{33525A24-C99D-4C15-B3CB-9AF5A5D5F35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событие</a:t>
          </a:r>
        </a:p>
      </dgm:t>
    </dgm:pt>
    <dgm:pt modelId="{8F5B00B2-71CD-425F-AB4F-868FF663FF2C}" type="parTrans" cxnId="{17196031-3F24-499B-BA8B-670D562259F7}">
      <dgm:prSet/>
      <dgm:spPr/>
      <dgm:t>
        <a:bodyPr/>
        <a:lstStyle/>
        <a:p>
          <a:endParaRPr lang="ru-RU"/>
        </a:p>
      </dgm:t>
    </dgm:pt>
    <dgm:pt modelId="{250855BB-AAD8-4BAA-B6A6-17455CA39655}" type="sibTrans" cxnId="{17196031-3F24-499B-BA8B-670D562259F7}">
      <dgm:prSet/>
      <dgm:spPr/>
      <dgm:t>
        <a:bodyPr/>
        <a:lstStyle/>
        <a:p>
          <a:endParaRPr lang="ru-RU"/>
        </a:p>
      </dgm:t>
    </dgm:pt>
    <dgm:pt modelId="{6D10C97A-7BA3-40D2-8675-8705D2302E94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рефлексия </a:t>
          </a:r>
          <a:br>
            <a:rPr lang="ru-RU" b="1" dirty="0">
              <a:solidFill>
                <a:schemeClr val="bg1">
                  <a:lumMod val="50000"/>
                </a:schemeClr>
              </a:solidFill>
            </a:rPr>
          </a:br>
          <a:r>
            <a:rPr lang="ru-RU" b="1" dirty="0">
              <a:solidFill>
                <a:schemeClr val="bg1">
                  <a:lumMod val="50000"/>
                </a:schemeClr>
              </a:solidFill>
            </a:rPr>
            <a:t>(реализация ожиданий + незапланированные выводы)</a:t>
          </a:r>
        </a:p>
      </dgm:t>
    </dgm:pt>
    <dgm:pt modelId="{6FB33065-A467-49F3-A49D-AB32080FC75D}" type="parTrans" cxnId="{A2F9D07A-4FEF-4A25-B33F-C2C5D398DB62}">
      <dgm:prSet/>
      <dgm:spPr/>
      <dgm:t>
        <a:bodyPr/>
        <a:lstStyle/>
        <a:p>
          <a:endParaRPr lang="ru-RU"/>
        </a:p>
      </dgm:t>
    </dgm:pt>
    <dgm:pt modelId="{60C08626-D3DA-48D4-A302-F1050A66AFA7}" type="sibTrans" cxnId="{A2F9D07A-4FEF-4A25-B33F-C2C5D398DB62}">
      <dgm:prSet/>
      <dgm:spPr/>
      <dgm:t>
        <a:bodyPr/>
        <a:lstStyle/>
        <a:p>
          <a:endParaRPr lang="ru-RU"/>
        </a:p>
      </dgm:t>
    </dgm:pt>
    <dgm:pt modelId="{58B43FEE-8C11-47D5-A9C5-65F691E40AFD}" type="pres">
      <dgm:prSet presAssocID="{AE7C3B2F-6440-4183-97D1-353A03C9D2D4}" presName="CompostProcess" presStyleCnt="0">
        <dgm:presLayoutVars>
          <dgm:dir/>
          <dgm:resizeHandles val="exact"/>
        </dgm:presLayoutVars>
      </dgm:prSet>
      <dgm:spPr/>
    </dgm:pt>
    <dgm:pt modelId="{129E4A7A-4431-4325-AB05-21A40D37C02D}" type="pres">
      <dgm:prSet presAssocID="{AE7C3B2F-6440-4183-97D1-353A03C9D2D4}" presName="arrow" presStyleLbl="bgShp" presStyleIdx="0" presStyleCnt="1" custLinFactNeighborY="-313"/>
      <dgm:spPr>
        <a:solidFill>
          <a:schemeClr val="accent6">
            <a:lumMod val="20000"/>
            <a:lumOff val="80000"/>
          </a:schemeClr>
        </a:solidFill>
      </dgm:spPr>
    </dgm:pt>
    <dgm:pt modelId="{EEA755D0-5056-40FB-8AA8-C06F24ECE99C}" type="pres">
      <dgm:prSet presAssocID="{AE7C3B2F-6440-4183-97D1-353A03C9D2D4}" presName="linearProcess" presStyleCnt="0"/>
      <dgm:spPr/>
    </dgm:pt>
    <dgm:pt modelId="{4214F765-229D-4F9C-A230-CF796BDB030D}" type="pres">
      <dgm:prSet presAssocID="{1B7EB329-C71D-4121-B547-D833D84A88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F145E-0648-49F9-A7B4-2B94AD2D55E6}" type="pres">
      <dgm:prSet presAssocID="{81574AD2-3309-43DE-9EE3-ECA8E5CE9FD1}" presName="sibTrans" presStyleCnt="0"/>
      <dgm:spPr/>
    </dgm:pt>
    <dgm:pt modelId="{5A191C8F-9C04-4738-A4FC-743E97B5B155}" type="pres">
      <dgm:prSet presAssocID="{33525A24-C99D-4C15-B3CB-9AF5A5D5F3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13DA4-E79A-4C91-A7B3-508E0C231027}" type="pres">
      <dgm:prSet presAssocID="{250855BB-AAD8-4BAA-B6A6-17455CA39655}" presName="sibTrans" presStyleCnt="0"/>
      <dgm:spPr/>
    </dgm:pt>
    <dgm:pt modelId="{138E064B-E98A-4071-A41C-164EA7DF8743}" type="pres">
      <dgm:prSet presAssocID="{6D10C97A-7BA3-40D2-8675-8705D2302E9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175DE-04F4-47F2-8043-10B345C73A63}" type="presOf" srcId="{33525A24-C99D-4C15-B3CB-9AF5A5D5F35E}" destId="{5A191C8F-9C04-4738-A4FC-743E97B5B155}" srcOrd="0" destOrd="0" presId="urn:microsoft.com/office/officeart/2005/8/layout/hProcess9"/>
    <dgm:cxn modelId="{9B4C1977-35FE-4DAC-B4C9-514628E7FF2E}" type="presOf" srcId="{6D10C97A-7BA3-40D2-8675-8705D2302E94}" destId="{138E064B-E98A-4071-A41C-164EA7DF8743}" srcOrd="0" destOrd="0" presId="urn:microsoft.com/office/officeart/2005/8/layout/hProcess9"/>
    <dgm:cxn modelId="{C2DD6170-DAE6-498F-8E98-CC49AE9F91CD}" srcId="{AE7C3B2F-6440-4183-97D1-353A03C9D2D4}" destId="{1B7EB329-C71D-4121-B547-D833D84A88DA}" srcOrd="0" destOrd="0" parTransId="{B654CDB4-0504-46E5-8384-F3A4675456C9}" sibTransId="{81574AD2-3309-43DE-9EE3-ECA8E5CE9FD1}"/>
    <dgm:cxn modelId="{17196031-3F24-499B-BA8B-670D562259F7}" srcId="{AE7C3B2F-6440-4183-97D1-353A03C9D2D4}" destId="{33525A24-C99D-4C15-B3CB-9AF5A5D5F35E}" srcOrd="1" destOrd="0" parTransId="{8F5B00B2-71CD-425F-AB4F-868FF663FF2C}" sibTransId="{250855BB-AAD8-4BAA-B6A6-17455CA39655}"/>
    <dgm:cxn modelId="{A2F9D07A-4FEF-4A25-B33F-C2C5D398DB62}" srcId="{AE7C3B2F-6440-4183-97D1-353A03C9D2D4}" destId="{6D10C97A-7BA3-40D2-8675-8705D2302E94}" srcOrd="2" destOrd="0" parTransId="{6FB33065-A467-49F3-A49D-AB32080FC75D}" sibTransId="{60C08626-D3DA-48D4-A302-F1050A66AFA7}"/>
    <dgm:cxn modelId="{EA0BB8C2-1067-4358-A2B9-E9DFC734B8CB}" type="presOf" srcId="{1B7EB329-C71D-4121-B547-D833D84A88DA}" destId="{4214F765-229D-4F9C-A230-CF796BDB030D}" srcOrd="0" destOrd="0" presId="urn:microsoft.com/office/officeart/2005/8/layout/hProcess9"/>
    <dgm:cxn modelId="{2F7513C7-7ED5-4338-B76D-1DE6BB3076AA}" type="presOf" srcId="{AE7C3B2F-6440-4183-97D1-353A03C9D2D4}" destId="{58B43FEE-8C11-47D5-A9C5-65F691E40AFD}" srcOrd="0" destOrd="0" presId="urn:microsoft.com/office/officeart/2005/8/layout/hProcess9"/>
    <dgm:cxn modelId="{2AD58F97-FDF6-4EAA-8AFC-3733D34BE3A2}" type="presParOf" srcId="{58B43FEE-8C11-47D5-A9C5-65F691E40AFD}" destId="{129E4A7A-4431-4325-AB05-21A40D37C02D}" srcOrd="0" destOrd="0" presId="urn:microsoft.com/office/officeart/2005/8/layout/hProcess9"/>
    <dgm:cxn modelId="{FDAD11A8-1263-4B73-AD0C-DEDA7E9D13E5}" type="presParOf" srcId="{58B43FEE-8C11-47D5-A9C5-65F691E40AFD}" destId="{EEA755D0-5056-40FB-8AA8-C06F24ECE99C}" srcOrd="1" destOrd="0" presId="urn:microsoft.com/office/officeart/2005/8/layout/hProcess9"/>
    <dgm:cxn modelId="{BEB7E16C-C301-455D-AA7E-9C7727B35567}" type="presParOf" srcId="{EEA755D0-5056-40FB-8AA8-C06F24ECE99C}" destId="{4214F765-229D-4F9C-A230-CF796BDB030D}" srcOrd="0" destOrd="0" presId="urn:microsoft.com/office/officeart/2005/8/layout/hProcess9"/>
    <dgm:cxn modelId="{D358E8DE-1089-44CC-8F83-55F35476C1E4}" type="presParOf" srcId="{EEA755D0-5056-40FB-8AA8-C06F24ECE99C}" destId="{CE5F145E-0648-49F9-A7B4-2B94AD2D55E6}" srcOrd="1" destOrd="0" presId="urn:microsoft.com/office/officeart/2005/8/layout/hProcess9"/>
    <dgm:cxn modelId="{E21A490E-11EC-4A95-AF46-306C769188C0}" type="presParOf" srcId="{EEA755D0-5056-40FB-8AA8-C06F24ECE99C}" destId="{5A191C8F-9C04-4738-A4FC-743E97B5B155}" srcOrd="2" destOrd="0" presId="urn:microsoft.com/office/officeart/2005/8/layout/hProcess9"/>
    <dgm:cxn modelId="{055271F7-054C-46E1-81CE-21777E74EBE7}" type="presParOf" srcId="{EEA755D0-5056-40FB-8AA8-C06F24ECE99C}" destId="{8C713DA4-E79A-4C91-A7B3-508E0C231027}" srcOrd="3" destOrd="0" presId="urn:microsoft.com/office/officeart/2005/8/layout/hProcess9"/>
    <dgm:cxn modelId="{0EEBC4D6-2749-40A4-87FA-F95FC592A618}" type="presParOf" srcId="{EEA755D0-5056-40FB-8AA8-C06F24ECE99C}" destId="{138E064B-E98A-4071-A41C-164EA7DF87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7C3B2F-6440-4183-97D1-353A03C9D2D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B7EB329-C71D-4121-B547-D833D84A88D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работа с ожиданиями </a:t>
          </a:r>
          <a:br>
            <a:rPr lang="ru-RU" b="1" dirty="0">
              <a:solidFill>
                <a:schemeClr val="bg1">
                  <a:lumMod val="50000"/>
                </a:schemeClr>
              </a:solidFill>
            </a:rPr>
          </a:br>
          <a:r>
            <a:rPr lang="ru-RU" b="1" dirty="0">
              <a:solidFill>
                <a:schemeClr val="bg1">
                  <a:lumMod val="50000"/>
                </a:schemeClr>
              </a:solidFill>
            </a:rPr>
            <a:t>от события</a:t>
          </a:r>
        </a:p>
      </dgm:t>
    </dgm:pt>
    <dgm:pt modelId="{B654CDB4-0504-46E5-8384-F3A4675456C9}" type="parTrans" cxnId="{C2DD6170-DAE6-498F-8E98-CC49AE9F91CD}">
      <dgm:prSet/>
      <dgm:spPr/>
      <dgm:t>
        <a:bodyPr/>
        <a:lstStyle/>
        <a:p>
          <a:endParaRPr lang="ru-RU"/>
        </a:p>
      </dgm:t>
    </dgm:pt>
    <dgm:pt modelId="{81574AD2-3309-43DE-9EE3-ECA8E5CE9FD1}" type="sibTrans" cxnId="{C2DD6170-DAE6-498F-8E98-CC49AE9F91CD}">
      <dgm:prSet/>
      <dgm:spPr/>
      <dgm:t>
        <a:bodyPr/>
        <a:lstStyle/>
        <a:p>
          <a:endParaRPr lang="ru-RU"/>
        </a:p>
      </dgm:t>
    </dgm:pt>
    <dgm:pt modelId="{33525A24-C99D-4C15-B3CB-9AF5A5D5F35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СОБЫТИЕ</a:t>
          </a:r>
        </a:p>
      </dgm:t>
    </dgm:pt>
    <dgm:pt modelId="{8F5B00B2-71CD-425F-AB4F-868FF663FF2C}" type="parTrans" cxnId="{17196031-3F24-499B-BA8B-670D562259F7}">
      <dgm:prSet/>
      <dgm:spPr/>
      <dgm:t>
        <a:bodyPr/>
        <a:lstStyle/>
        <a:p>
          <a:endParaRPr lang="ru-RU"/>
        </a:p>
      </dgm:t>
    </dgm:pt>
    <dgm:pt modelId="{250855BB-AAD8-4BAA-B6A6-17455CA39655}" type="sibTrans" cxnId="{17196031-3F24-499B-BA8B-670D562259F7}">
      <dgm:prSet/>
      <dgm:spPr/>
      <dgm:t>
        <a:bodyPr/>
        <a:lstStyle/>
        <a:p>
          <a:endParaRPr lang="ru-RU"/>
        </a:p>
      </dgm:t>
    </dgm:pt>
    <dgm:pt modelId="{6D10C97A-7BA3-40D2-8675-8705D2302E94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рефлексия </a:t>
          </a:r>
          <a:br>
            <a:rPr lang="ru-RU" b="1" dirty="0">
              <a:solidFill>
                <a:schemeClr val="bg1">
                  <a:lumMod val="50000"/>
                </a:schemeClr>
              </a:solidFill>
            </a:rPr>
          </a:br>
          <a:r>
            <a:rPr lang="ru-RU" b="1" dirty="0">
              <a:solidFill>
                <a:schemeClr val="bg1">
                  <a:lumMod val="50000"/>
                </a:schemeClr>
              </a:solidFill>
            </a:rPr>
            <a:t>(реализация ожиданий + незапланированные выводы)</a:t>
          </a:r>
        </a:p>
      </dgm:t>
    </dgm:pt>
    <dgm:pt modelId="{6FB33065-A467-49F3-A49D-AB32080FC75D}" type="parTrans" cxnId="{A2F9D07A-4FEF-4A25-B33F-C2C5D398DB62}">
      <dgm:prSet/>
      <dgm:spPr/>
      <dgm:t>
        <a:bodyPr/>
        <a:lstStyle/>
        <a:p>
          <a:endParaRPr lang="ru-RU"/>
        </a:p>
      </dgm:t>
    </dgm:pt>
    <dgm:pt modelId="{60C08626-D3DA-48D4-A302-F1050A66AFA7}" type="sibTrans" cxnId="{A2F9D07A-4FEF-4A25-B33F-C2C5D398DB62}">
      <dgm:prSet/>
      <dgm:spPr/>
      <dgm:t>
        <a:bodyPr/>
        <a:lstStyle/>
        <a:p>
          <a:endParaRPr lang="ru-RU"/>
        </a:p>
      </dgm:t>
    </dgm:pt>
    <dgm:pt modelId="{58B43FEE-8C11-47D5-A9C5-65F691E40AFD}" type="pres">
      <dgm:prSet presAssocID="{AE7C3B2F-6440-4183-97D1-353A03C9D2D4}" presName="CompostProcess" presStyleCnt="0">
        <dgm:presLayoutVars>
          <dgm:dir/>
          <dgm:resizeHandles val="exact"/>
        </dgm:presLayoutVars>
      </dgm:prSet>
      <dgm:spPr/>
    </dgm:pt>
    <dgm:pt modelId="{129E4A7A-4431-4325-AB05-21A40D37C02D}" type="pres">
      <dgm:prSet presAssocID="{AE7C3B2F-6440-4183-97D1-353A03C9D2D4}" presName="arrow" presStyleLbl="bgShp" presStyleIdx="0" presStyleCnt="1" custLinFactNeighborY="-313"/>
      <dgm:spPr>
        <a:solidFill>
          <a:schemeClr val="accent6">
            <a:lumMod val="20000"/>
            <a:lumOff val="80000"/>
          </a:schemeClr>
        </a:solidFill>
      </dgm:spPr>
    </dgm:pt>
    <dgm:pt modelId="{EEA755D0-5056-40FB-8AA8-C06F24ECE99C}" type="pres">
      <dgm:prSet presAssocID="{AE7C3B2F-6440-4183-97D1-353A03C9D2D4}" presName="linearProcess" presStyleCnt="0"/>
      <dgm:spPr/>
    </dgm:pt>
    <dgm:pt modelId="{4214F765-229D-4F9C-A230-CF796BDB030D}" type="pres">
      <dgm:prSet presAssocID="{1B7EB329-C71D-4121-B547-D833D84A88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F145E-0648-49F9-A7B4-2B94AD2D55E6}" type="pres">
      <dgm:prSet presAssocID="{81574AD2-3309-43DE-9EE3-ECA8E5CE9FD1}" presName="sibTrans" presStyleCnt="0"/>
      <dgm:spPr/>
    </dgm:pt>
    <dgm:pt modelId="{5A191C8F-9C04-4738-A4FC-743E97B5B155}" type="pres">
      <dgm:prSet presAssocID="{33525A24-C99D-4C15-B3CB-9AF5A5D5F3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13DA4-E79A-4C91-A7B3-508E0C231027}" type="pres">
      <dgm:prSet presAssocID="{250855BB-AAD8-4BAA-B6A6-17455CA39655}" presName="sibTrans" presStyleCnt="0"/>
      <dgm:spPr/>
    </dgm:pt>
    <dgm:pt modelId="{138E064B-E98A-4071-A41C-164EA7DF8743}" type="pres">
      <dgm:prSet presAssocID="{6D10C97A-7BA3-40D2-8675-8705D2302E9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175DE-04F4-47F2-8043-10B345C73A63}" type="presOf" srcId="{33525A24-C99D-4C15-B3CB-9AF5A5D5F35E}" destId="{5A191C8F-9C04-4738-A4FC-743E97B5B155}" srcOrd="0" destOrd="0" presId="urn:microsoft.com/office/officeart/2005/8/layout/hProcess9"/>
    <dgm:cxn modelId="{9B4C1977-35FE-4DAC-B4C9-514628E7FF2E}" type="presOf" srcId="{6D10C97A-7BA3-40D2-8675-8705D2302E94}" destId="{138E064B-E98A-4071-A41C-164EA7DF8743}" srcOrd="0" destOrd="0" presId="urn:microsoft.com/office/officeart/2005/8/layout/hProcess9"/>
    <dgm:cxn modelId="{C2DD6170-DAE6-498F-8E98-CC49AE9F91CD}" srcId="{AE7C3B2F-6440-4183-97D1-353A03C9D2D4}" destId="{1B7EB329-C71D-4121-B547-D833D84A88DA}" srcOrd="0" destOrd="0" parTransId="{B654CDB4-0504-46E5-8384-F3A4675456C9}" sibTransId="{81574AD2-3309-43DE-9EE3-ECA8E5CE9FD1}"/>
    <dgm:cxn modelId="{17196031-3F24-499B-BA8B-670D562259F7}" srcId="{AE7C3B2F-6440-4183-97D1-353A03C9D2D4}" destId="{33525A24-C99D-4C15-B3CB-9AF5A5D5F35E}" srcOrd="1" destOrd="0" parTransId="{8F5B00B2-71CD-425F-AB4F-868FF663FF2C}" sibTransId="{250855BB-AAD8-4BAA-B6A6-17455CA39655}"/>
    <dgm:cxn modelId="{A2F9D07A-4FEF-4A25-B33F-C2C5D398DB62}" srcId="{AE7C3B2F-6440-4183-97D1-353A03C9D2D4}" destId="{6D10C97A-7BA3-40D2-8675-8705D2302E94}" srcOrd="2" destOrd="0" parTransId="{6FB33065-A467-49F3-A49D-AB32080FC75D}" sibTransId="{60C08626-D3DA-48D4-A302-F1050A66AFA7}"/>
    <dgm:cxn modelId="{EA0BB8C2-1067-4358-A2B9-E9DFC734B8CB}" type="presOf" srcId="{1B7EB329-C71D-4121-B547-D833D84A88DA}" destId="{4214F765-229D-4F9C-A230-CF796BDB030D}" srcOrd="0" destOrd="0" presId="urn:microsoft.com/office/officeart/2005/8/layout/hProcess9"/>
    <dgm:cxn modelId="{2F7513C7-7ED5-4338-B76D-1DE6BB3076AA}" type="presOf" srcId="{AE7C3B2F-6440-4183-97D1-353A03C9D2D4}" destId="{58B43FEE-8C11-47D5-A9C5-65F691E40AFD}" srcOrd="0" destOrd="0" presId="urn:microsoft.com/office/officeart/2005/8/layout/hProcess9"/>
    <dgm:cxn modelId="{2AD58F97-FDF6-4EAA-8AFC-3733D34BE3A2}" type="presParOf" srcId="{58B43FEE-8C11-47D5-A9C5-65F691E40AFD}" destId="{129E4A7A-4431-4325-AB05-21A40D37C02D}" srcOrd="0" destOrd="0" presId="urn:microsoft.com/office/officeart/2005/8/layout/hProcess9"/>
    <dgm:cxn modelId="{FDAD11A8-1263-4B73-AD0C-DEDA7E9D13E5}" type="presParOf" srcId="{58B43FEE-8C11-47D5-A9C5-65F691E40AFD}" destId="{EEA755D0-5056-40FB-8AA8-C06F24ECE99C}" srcOrd="1" destOrd="0" presId="urn:microsoft.com/office/officeart/2005/8/layout/hProcess9"/>
    <dgm:cxn modelId="{BEB7E16C-C301-455D-AA7E-9C7727B35567}" type="presParOf" srcId="{EEA755D0-5056-40FB-8AA8-C06F24ECE99C}" destId="{4214F765-229D-4F9C-A230-CF796BDB030D}" srcOrd="0" destOrd="0" presId="urn:microsoft.com/office/officeart/2005/8/layout/hProcess9"/>
    <dgm:cxn modelId="{D358E8DE-1089-44CC-8F83-55F35476C1E4}" type="presParOf" srcId="{EEA755D0-5056-40FB-8AA8-C06F24ECE99C}" destId="{CE5F145E-0648-49F9-A7B4-2B94AD2D55E6}" srcOrd="1" destOrd="0" presId="urn:microsoft.com/office/officeart/2005/8/layout/hProcess9"/>
    <dgm:cxn modelId="{E21A490E-11EC-4A95-AF46-306C769188C0}" type="presParOf" srcId="{EEA755D0-5056-40FB-8AA8-C06F24ECE99C}" destId="{5A191C8F-9C04-4738-A4FC-743E97B5B155}" srcOrd="2" destOrd="0" presId="urn:microsoft.com/office/officeart/2005/8/layout/hProcess9"/>
    <dgm:cxn modelId="{055271F7-054C-46E1-81CE-21777E74EBE7}" type="presParOf" srcId="{EEA755D0-5056-40FB-8AA8-C06F24ECE99C}" destId="{8C713DA4-E79A-4C91-A7B3-508E0C231027}" srcOrd="3" destOrd="0" presId="urn:microsoft.com/office/officeart/2005/8/layout/hProcess9"/>
    <dgm:cxn modelId="{0EEBC4D6-2749-40A4-87FA-F95FC592A618}" type="presParOf" srcId="{EEA755D0-5056-40FB-8AA8-C06F24ECE99C}" destId="{138E064B-E98A-4071-A41C-164EA7DF87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C034E8-784E-426B-B07A-D621112717D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A4D557-AFCE-4CF1-A126-172157A65FDE}">
      <dgm:prSet phldrT="[Текст]"/>
      <dgm:spPr/>
      <dgm:t>
        <a:bodyPr/>
        <a:lstStyle/>
        <a:p>
          <a:r>
            <a:rPr lang="ru-RU" b="1" i="0" dirty="0"/>
            <a:t>расширение и углубление знаний о профессиях</a:t>
          </a:r>
        </a:p>
      </dgm:t>
    </dgm:pt>
    <dgm:pt modelId="{FD675E8D-74A7-40B6-B34A-579D6C7EFCE3}" type="parTrans" cxnId="{15A51C18-A935-4AA2-AB0C-04443F494F3D}">
      <dgm:prSet/>
      <dgm:spPr/>
      <dgm:t>
        <a:bodyPr/>
        <a:lstStyle/>
        <a:p>
          <a:endParaRPr lang="ru-RU" b="1" i="0"/>
        </a:p>
      </dgm:t>
    </dgm:pt>
    <dgm:pt modelId="{3F3390EC-ECC9-4031-98A5-67AEC80E321F}" type="sibTrans" cxnId="{15A51C18-A935-4AA2-AB0C-04443F494F3D}">
      <dgm:prSet/>
      <dgm:spPr/>
      <dgm:t>
        <a:bodyPr/>
        <a:lstStyle/>
        <a:p>
          <a:endParaRPr lang="ru-RU" b="1" i="0"/>
        </a:p>
      </dgm:t>
    </dgm:pt>
    <dgm:pt modelId="{1952598D-153B-4B08-9F56-2555BC6BBC0E}">
      <dgm:prSet phldrT="[Текст]"/>
      <dgm:spPr/>
      <dgm:t>
        <a:bodyPr/>
        <a:lstStyle/>
        <a:p>
          <a:r>
            <a:rPr lang="ru-RU" b="1" i="0" dirty="0"/>
            <a:t>«привязка» выбора события к цели профессионального самоопределения</a:t>
          </a:r>
        </a:p>
      </dgm:t>
    </dgm:pt>
    <dgm:pt modelId="{6591467E-1CD2-4A72-99DC-48DE364BF7C3}" type="parTrans" cxnId="{9998685D-27E2-43B8-BFCD-A179E8FA26AB}">
      <dgm:prSet/>
      <dgm:spPr/>
      <dgm:t>
        <a:bodyPr/>
        <a:lstStyle/>
        <a:p>
          <a:endParaRPr lang="ru-RU" b="1" i="0"/>
        </a:p>
      </dgm:t>
    </dgm:pt>
    <dgm:pt modelId="{958357BB-2FAC-46CF-A7C0-AF279545D860}" type="sibTrans" cxnId="{9998685D-27E2-43B8-BFCD-A179E8FA26AB}">
      <dgm:prSet/>
      <dgm:spPr/>
      <dgm:t>
        <a:bodyPr/>
        <a:lstStyle/>
        <a:p>
          <a:endParaRPr lang="ru-RU" b="1" i="0"/>
        </a:p>
      </dgm:t>
    </dgm:pt>
    <dgm:pt modelId="{C3043EC4-575C-4CD5-81CF-6C5066BB14A1}">
      <dgm:prSet phldrT="[Текст]"/>
      <dgm:spPr/>
      <dgm:t>
        <a:bodyPr/>
        <a:lstStyle/>
        <a:p>
          <a:r>
            <a:rPr lang="ru-RU" b="1" i="0" dirty="0"/>
            <a:t>конкретный выбор</a:t>
          </a:r>
        </a:p>
      </dgm:t>
    </dgm:pt>
    <dgm:pt modelId="{DCC22769-1F0C-449A-AC74-DD9158C6ADB4}" type="parTrans" cxnId="{D3EC6FA2-79CA-4250-84A0-5F6524795928}">
      <dgm:prSet/>
      <dgm:spPr/>
      <dgm:t>
        <a:bodyPr/>
        <a:lstStyle/>
        <a:p>
          <a:endParaRPr lang="ru-RU" b="1" i="0"/>
        </a:p>
      </dgm:t>
    </dgm:pt>
    <dgm:pt modelId="{D029BF52-2D82-443F-8DDC-1A584F011A2A}" type="sibTrans" cxnId="{D3EC6FA2-79CA-4250-84A0-5F6524795928}">
      <dgm:prSet/>
      <dgm:spPr/>
      <dgm:t>
        <a:bodyPr/>
        <a:lstStyle/>
        <a:p>
          <a:endParaRPr lang="ru-RU" b="1" i="0"/>
        </a:p>
      </dgm:t>
    </dgm:pt>
    <dgm:pt modelId="{A3F2B624-6EDE-4605-8B31-83259C8DBF49}" type="pres">
      <dgm:prSet presAssocID="{73C034E8-784E-426B-B07A-D621112717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7A50D-11EA-42A1-811F-6A755F910CB1}" type="pres">
      <dgm:prSet presAssocID="{73C034E8-784E-426B-B07A-D621112717D2}" presName="dummyMaxCanvas" presStyleCnt="0">
        <dgm:presLayoutVars/>
      </dgm:prSet>
      <dgm:spPr/>
    </dgm:pt>
    <dgm:pt modelId="{4CD7C02F-8AB2-475F-8332-D6237B4749AD}" type="pres">
      <dgm:prSet presAssocID="{73C034E8-784E-426B-B07A-D621112717D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DC9BA-0B31-4372-ADA3-DE253FD3E2FB}" type="pres">
      <dgm:prSet presAssocID="{73C034E8-784E-426B-B07A-D621112717D2}" presName="ThreeNodes_2" presStyleLbl="node1" presStyleIdx="1" presStyleCnt="3" custLinFactNeighborY="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FF545-0734-4124-A06A-27642269C515}" type="pres">
      <dgm:prSet presAssocID="{73C034E8-784E-426B-B07A-D621112717D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0DFA4-8F56-471A-A33E-866D90EEB9D7}" type="pres">
      <dgm:prSet presAssocID="{73C034E8-784E-426B-B07A-D621112717D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63591-8660-46B0-860E-A2114481D180}" type="pres">
      <dgm:prSet presAssocID="{73C034E8-784E-426B-B07A-D621112717D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0850B-F85E-4192-BD73-D7D75929D63A}" type="pres">
      <dgm:prSet presAssocID="{73C034E8-784E-426B-B07A-D621112717D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2969E-037B-4E57-81DC-344C52180177}" type="pres">
      <dgm:prSet presAssocID="{73C034E8-784E-426B-B07A-D621112717D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73697-7C06-4560-9557-22FDFE4391DB}" type="pres">
      <dgm:prSet presAssocID="{73C034E8-784E-426B-B07A-D621112717D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8685D-27E2-43B8-BFCD-A179E8FA26AB}" srcId="{73C034E8-784E-426B-B07A-D621112717D2}" destId="{1952598D-153B-4B08-9F56-2555BC6BBC0E}" srcOrd="1" destOrd="0" parTransId="{6591467E-1CD2-4A72-99DC-48DE364BF7C3}" sibTransId="{958357BB-2FAC-46CF-A7C0-AF279545D860}"/>
    <dgm:cxn modelId="{7294FBE2-CC2E-42B2-907B-8958E3455252}" type="presOf" srcId="{C3043EC4-575C-4CD5-81CF-6C5066BB14A1}" destId="{218FF545-0734-4124-A06A-27642269C515}" srcOrd="0" destOrd="0" presId="urn:microsoft.com/office/officeart/2005/8/layout/vProcess5"/>
    <dgm:cxn modelId="{294983B0-1B59-4FAE-9D37-53DC7D3FD872}" type="presOf" srcId="{958357BB-2FAC-46CF-A7C0-AF279545D860}" destId="{62063591-8660-46B0-860E-A2114481D180}" srcOrd="0" destOrd="0" presId="urn:microsoft.com/office/officeart/2005/8/layout/vProcess5"/>
    <dgm:cxn modelId="{9E837E36-8D28-410B-9695-1F6047557B89}" type="presOf" srcId="{21A4D557-AFCE-4CF1-A126-172157A65FDE}" destId="{9DE0850B-F85E-4192-BD73-D7D75929D63A}" srcOrd="1" destOrd="0" presId="urn:microsoft.com/office/officeart/2005/8/layout/vProcess5"/>
    <dgm:cxn modelId="{971A7CCA-D496-4B26-9451-F81C3950F19F}" type="presOf" srcId="{21A4D557-AFCE-4CF1-A126-172157A65FDE}" destId="{4CD7C02F-8AB2-475F-8332-D6237B4749AD}" srcOrd="0" destOrd="0" presId="urn:microsoft.com/office/officeart/2005/8/layout/vProcess5"/>
    <dgm:cxn modelId="{D3EC6FA2-79CA-4250-84A0-5F6524795928}" srcId="{73C034E8-784E-426B-B07A-D621112717D2}" destId="{C3043EC4-575C-4CD5-81CF-6C5066BB14A1}" srcOrd="2" destOrd="0" parTransId="{DCC22769-1F0C-449A-AC74-DD9158C6ADB4}" sibTransId="{D029BF52-2D82-443F-8DDC-1A584F011A2A}"/>
    <dgm:cxn modelId="{3C9B8A15-3E1A-4764-9DF6-7E975C17A415}" type="presOf" srcId="{3F3390EC-ECC9-4031-98A5-67AEC80E321F}" destId="{7C10DFA4-8F56-471A-A33E-866D90EEB9D7}" srcOrd="0" destOrd="0" presId="urn:microsoft.com/office/officeart/2005/8/layout/vProcess5"/>
    <dgm:cxn modelId="{01625C25-B853-41C9-A1EB-3AE2070B6162}" type="presOf" srcId="{73C034E8-784E-426B-B07A-D621112717D2}" destId="{A3F2B624-6EDE-4605-8B31-83259C8DBF49}" srcOrd="0" destOrd="0" presId="urn:microsoft.com/office/officeart/2005/8/layout/vProcess5"/>
    <dgm:cxn modelId="{15A51C18-A935-4AA2-AB0C-04443F494F3D}" srcId="{73C034E8-784E-426B-B07A-D621112717D2}" destId="{21A4D557-AFCE-4CF1-A126-172157A65FDE}" srcOrd="0" destOrd="0" parTransId="{FD675E8D-74A7-40B6-B34A-579D6C7EFCE3}" sibTransId="{3F3390EC-ECC9-4031-98A5-67AEC80E321F}"/>
    <dgm:cxn modelId="{AEF8B66D-AD68-4325-8AF0-05D753319284}" type="presOf" srcId="{1952598D-153B-4B08-9F56-2555BC6BBC0E}" destId="{624DC9BA-0B31-4372-ADA3-DE253FD3E2FB}" srcOrd="0" destOrd="0" presId="urn:microsoft.com/office/officeart/2005/8/layout/vProcess5"/>
    <dgm:cxn modelId="{907C5BBC-0B74-4FDA-85A8-56F8C5E14F0A}" type="presOf" srcId="{C3043EC4-575C-4CD5-81CF-6C5066BB14A1}" destId="{CEE73697-7C06-4560-9557-22FDFE4391DB}" srcOrd="1" destOrd="0" presId="urn:microsoft.com/office/officeart/2005/8/layout/vProcess5"/>
    <dgm:cxn modelId="{E5DEF868-9CB4-4594-965B-3DE162D2507C}" type="presOf" srcId="{1952598D-153B-4B08-9F56-2555BC6BBC0E}" destId="{71F2969E-037B-4E57-81DC-344C52180177}" srcOrd="1" destOrd="0" presId="urn:microsoft.com/office/officeart/2005/8/layout/vProcess5"/>
    <dgm:cxn modelId="{2DB1DFC3-B5C3-4390-A261-B46C687FD772}" type="presParOf" srcId="{A3F2B624-6EDE-4605-8B31-83259C8DBF49}" destId="{6037A50D-11EA-42A1-811F-6A755F910CB1}" srcOrd="0" destOrd="0" presId="urn:microsoft.com/office/officeart/2005/8/layout/vProcess5"/>
    <dgm:cxn modelId="{267E936D-E219-4907-9A23-BED0EFD0DB1A}" type="presParOf" srcId="{A3F2B624-6EDE-4605-8B31-83259C8DBF49}" destId="{4CD7C02F-8AB2-475F-8332-D6237B4749AD}" srcOrd="1" destOrd="0" presId="urn:microsoft.com/office/officeart/2005/8/layout/vProcess5"/>
    <dgm:cxn modelId="{98441638-93C1-4C80-B6FF-ABC15F5FA994}" type="presParOf" srcId="{A3F2B624-6EDE-4605-8B31-83259C8DBF49}" destId="{624DC9BA-0B31-4372-ADA3-DE253FD3E2FB}" srcOrd="2" destOrd="0" presId="urn:microsoft.com/office/officeart/2005/8/layout/vProcess5"/>
    <dgm:cxn modelId="{09B65A69-6268-4414-B271-D09BD9B981D8}" type="presParOf" srcId="{A3F2B624-6EDE-4605-8B31-83259C8DBF49}" destId="{218FF545-0734-4124-A06A-27642269C515}" srcOrd="3" destOrd="0" presId="urn:microsoft.com/office/officeart/2005/8/layout/vProcess5"/>
    <dgm:cxn modelId="{44A399A2-1681-4DAC-80E6-8FC829411F55}" type="presParOf" srcId="{A3F2B624-6EDE-4605-8B31-83259C8DBF49}" destId="{7C10DFA4-8F56-471A-A33E-866D90EEB9D7}" srcOrd="4" destOrd="0" presId="urn:microsoft.com/office/officeart/2005/8/layout/vProcess5"/>
    <dgm:cxn modelId="{1A99B41D-7CCB-4BFE-A403-10BE52E099B4}" type="presParOf" srcId="{A3F2B624-6EDE-4605-8B31-83259C8DBF49}" destId="{62063591-8660-46B0-860E-A2114481D180}" srcOrd="5" destOrd="0" presId="urn:microsoft.com/office/officeart/2005/8/layout/vProcess5"/>
    <dgm:cxn modelId="{7B550DF2-BF9F-47DA-9BAA-8CFCFB427C7A}" type="presParOf" srcId="{A3F2B624-6EDE-4605-8B31-83259C8DBF49}" destId="{9DE0850B-F85E-4192-BD73-D7D75929D63A}" srcOrd="6" destOrd="0" presId="urn:microsoft.com/office/officeart/2005/8/layout/vProcess5"/>
    <dgm:cxn modelId="{5FECBF36-D9C1-4EA6-9C69-71A8C85258A2}" type="presParOf" srcId="{A3F2B624-6EDE-4605-8B31-83259C8DBF49}" destId="{71F2969E-037B-4E57-81DC-344C52180177}" srcOrd="7" destOrd="0" presId="urn:microsoft.com/office/officeart/2005/8/layout/vProcess5"/>
    <dgm:cxn modelId="{97FCF7F6-B48B-46F2-83AA-E12744DA3CDB}" type="presParOf" srcId="{A3F2B624-6EDE-4605-8B31-83259C8DBF49}" destId="{CEE73697-7C06-4560-9557-22FDFE4391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7C3B2F-6440-4183-97D1-353A03C9D2D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B7EB329-C71D-4121-B547-D833D84A88D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работа с ожиданиями </a:t>
          </a:r>
          <a:br>
            <a:rPr lang="ru-RU" b="1" dirty="0">
              <a:solidFill>
                <a:schemeClr val="bg1">
                  <a:lumMod val="50000"/>
                </a:schemeClr>
              </a:solidFill>
            </a:rPr>
          </a:br>
          <a:r>
            <a:rPr lang="ru-RU" b="1" dirty="0">
              <a:solidFill>
                <a:schemeClr val="bg1">
                  <a:lumMod val="50000"/>
                </a:schemeClr>
              </a:solidFill>
            </a:rPr>
            <a:t>от события</a:t>
          </a:r>
        </a:p>
      </dgm:t>
    </dgm:pt>
    <dgm:pt modelId="{B654CDB4-0504-46E5-8384-F3A4675456C9}" type="parTrans" cxnId="{C2DD6170-DAE6-498F-8E98-CC49AE9F91CD}">
      <dgm:prSet/>
      <dgm:spPr/>
      <dgm:t>
        <a:bodyPr/>
        <a:lstStyle/>
        <a:p>
          <a:endParaRPr lang="ru-RU"/>
        </a:p>
      </dgm:t>
    </dgm:pt>
    <dgm:pt modelId="{81574AD2-3309-43DE-9EE3-ECA8E5CE9FD1}" type="sibTrans" cxnId="{C2DD6170-DAE6-498F-8E98-CC49AE9F91CD}">
      <dgm:prSet/>
      <dgm:spPr/>
      <dgm:t>
        <a:bodyPr/>
        <a:lstStyle/>
        <a:p>
          <a:endParaRPr lang="ru-RU"/>
        </a:p>
      </dgm:t>
    </dgm:pt>
    <dgm:pt modelId="{33525A24-C99D-4C15-B3CB-9AF5A5D5F35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событие</a:t>
          </a:r>
        </a:p>
      </dgm:t>
    </dgm:pt>
    <dgm:pt modelId="{8F5B00B2-71CD-425F-AB4F-868FF663FF2C}" type="parTrans" cxnId="{17196031-3F24-499B-BA8B-670D562259F7}">
      <dgm:prSet/>
      <dgm:spPr/>
      <dgm:t>
        <a:bodyPr/>
        <a:lstStyle/>
        <a:p>
          <a:endParaRPr lang="ru-RU"/>
        </a:p>
      </dgm:t>
    </dgm:pt>
    <dgm:pt modelId="{250855BB-AAD8-4BAA-B6A6-17455CA39655}" type="sibTrans" cxnId="{17196031-3F24-499B-BA8B-670D562259F7}">
      <dgm:prSet/>
      <dgm:spPr/>
      <dgm:t>
        <a:bodyPr/>
        <a:lstStyle/>
        <a:p>
          <a:endParaRPr lang="ru-RU"/>
        </a:p>
      </dgm:t>
    </dgm:pt>
    <dgm:pt modelId="{6D10C97A-7BA3-40D2-8675-8705D2302E94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РЕФЛЕКСИЯ </a:t>
          </a:r>
        </a:p>
      </dgm:t>
    </dgm:pt>
    <dgm:pt modelId="{6FB33065-A467-49F3-A49D-AB32080FC75D}" type="parTrans" cxnId="{A2F9D07A-4FEF-4A25-B33F-C2C5D398DB62}">
      <dgm:prSet/>
      <dgm:spPr/>
      <dgm:t>
        <a:bodyPr/>
        <a:lstStyle/>
        <a:p>
          <a:endParaRPr lang="ru-RU"/>
        </a:p>
      </dgm:t>
    </dgm:pt>
    <dgm:pt modelId="{60C08626-D3DA-48D4-A302-F1050A66AFA7}" type="sibTrans" cxnId="{A2F9D07A-4FEF-4A25-B33F-C2C5D398DB62}">
      <dgm:prSet/>
      <dgm:spPr/>
      <dgm:t>
        <a:bodyPr/>
        <a:lstStyle/>
        <a:p>
          <a:endParaRPr lang="ru-RU"/>
        </a:p>
      </dgm:t>
    </dgm:pt>
    <dgm:pt modelId="{58B43FEE-8C11-47D5-A9C5-65F691E40AFD}" type="pres">
      <dgm:prSet presAssocID="{AE7C3B2F-6440-4183-97D1-353A03C9D2D4}" presName="CompostProcess" presStyleCnt="0">
        <dgm:presLayoutVars>
          <dgm:dir/>
          <dgm:resizeHandles val="exact"/>
        </dgm:presLayoutVars>
      </dgm:prSet>
      <dgm:spPr/>
    </dgm:pt>
    <dgm:pt modelId="{129E4A7A-4431-4325-AB05-21A40D37C02D}" type="pres">
      <dgm:prSet presAssocID="{AE7C3B2F-6440-4183-97D1-353A03C9D2D4}" presName="arrow" presStyleLbl="bgShp" presStyleIdx="0" presStyleCnt="1" custLinFactNeighborY="-313"/>
      <dgm:spPr>
        <a:solidFill>
          <a:schemeClr val="accent6">
            <a:lumMod val="20000"/>
            <a:lumOff val="80000"/>
          </a:schemeClr>
        </a:solidFill>
      </dgm:spPr>
    </dgm:pt>
    <dgm:pt modelId="{EEA755D0-5056-40FB-8AA8-C06F24ECE99C}" type="pres">
      <dgm:prSet presAssocID="{AE7C3B2F-6440-4183-97D1-353A03C9D2D4}" presName="linearProcess" presStyleCnt="0"/>
      <dgm:spPr/>
    </dgm:pt>
    <dgm:pt modelId="{4214F765-229D-4F9C-A230-CF796BDB030D}" type="pres">
      <dgm:prSet presAssocID="{1B7EB329-C71D-4121-B547-D833D84A88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F145E-0648-49F9-A7B4-2B94AD2D55E6}" type="pres">
      <dgm:prSet presAssocID="{81574AD2-3309-43DE-9EE3-ECA8E5CE9FD1}" presName="sibTrans" presStyleCnt="0"/>
      <dgm:spPr/>
    </dgm:pt>
    <dgm:pt modelId="{5A191C8F-9C04-4738-A4FC-743E97B5B155}" type="pres">
      <dgm:prSet presAssocID="{33525A24-C99D-4C15-B3CB-9AF5A5D5F3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13DA4-E79A-4C91-A7B3-508E0C231027}" type="pres">
      <dgm:prSet presAssocID="{250855BB-AAD8-4BAA-B6A6-17455CA39655}" presName="sibTrans" presStyleCnt="0"/>
      <dgm:spPr/>
    </dgm:pt>
    <dgm:pt modelId="{138E064B-E98A-4071-A41C-164EA7DF8743}" type="pres">
      <dgm:prSet presAssocID="{6D10C97A-7BA3-40D2-8675-8705D2302E9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175DE-04F4-47F2-8043-10B345C73A63}" type="presOf" srcId="{33525A24-C99D-4C15-B3CB-9AF5A5D5F35E}" destId="{5A191C8F-9C04-4738-A4FC-743E97B5B155}" srcOrd="0" destOrd="0" presId="urn:microsoft.com/office/officeart/2005/8/layout/hProcess9"/>
    <dgm:cxn modelId="{9B4C1977-35FE-4DAC-B4C9-514628E7FF2E}" type="presOf" srcId="{6D10C97A-7BA3-40D2-8675-8705D2302E94}" destId="{138E064B-E98A-4071-A41C-164EA7DF8743}" srcOrd="0" destOrd="0" presId="urn:microsoft.com/office/officeart/2005/8/layout/hProcess9"/>
    <dgm:cxn modelId="{C2DD6170-DAE6-498F-8E98-CC49AE9F91CD}" srcId="{AE7C3B2F-6440-4183-97D1-353A03C9D2D4}" destId="{1B7EB329-C71D-4121-B547-D833D84A88DA}" srcOrd="0" destOrd="0" parTransId="{B654CDB4-0504-46E5-8384-F3A4675456C9}" sibTransId="{81574AD2-3309-43DE-9EE3-ECA8E5CE9FD1}"/>
    <dgm:cxn modelId="{17196031-3F24-499B-BA8B-670D562259F7}" srcId="{AE7C3B2F-6440-4183-97D1-353A03C9D2D4}" destId="{33525A24-C99D-4C15-B3CB-9AF5A5D5F35E}" srcOrd="1" destOrd="0" parTransId="{8F5B00B2-71CD-425F-AB4F-868FF663FF2C}" sibTransId="{250855BB-AAD8-4BAA-B6A6-17455CA39655}"/>
    <dgm:cxn modelId="{A2F9D07A-4FEF-4A25-B33F-C2C5D398DB62}" srcId="{AE7C3B2F-6440-4183-97D1-353A03C9D2D4}" destId="{6D10C97A-7BA3-40D2-8675-8705D2302E94}" srcOrd="2" destOrd="0" parTransId="{6FB33065-A467-49F3-A49D-AB32080FC75D}" sibTransId="{60C08626-D3DA-48D4-A302-F1050A66AFA7}"/>
    <dgm:cxn modelId="{EA0BB8C2-1067-4358-A2B9-E9DFC734B8CB}" type="presOf" srcId="{1B7EB329-C71D-4121-B547-D833D84A88DA}" destId="{4214F765-229D-4F9C-A230-CF796BDB030D}" srcOrd="0" destOrd="0" presId="urn:microsoft.com/office/officeart/2005/8/layout/hProcess9"/>
    <dgm:cxn modelId="{2F7513C7-7ED5-4338-B76D-1DE6BB3076AA}" type="presOf" srcId="{AE7C3B2F-6440-4183-97D1-353A03C9D2D4}" destId="{58B43FEE-8C11-47D5-A9C5-65F691E40AFD}" srcOrd="0" destOrd="0" presId="urn:microsoft.com/office/officeart/2005/8/layout/hProcess9"/>
    <dgm:cxn modelId="{2AD58F97-FDF6-4EAA-8AFC-3733D34BE3A2}" type="presParOf" srcId="{58B43FEE-8C11-47D5-A9C5-65F691E40AFD}" destId="{129E4A7A-4431-4325-AB05-21A40D37C02D}" srcOrd="0" destOrd="0" presId="urn:microsoft.com/office/officeart/2005/8/layout/hProcess9"/>
    <dgm:cxn modelId="{FDAD11A8-1263-4B73-AD0C-DEDA7E9D13E5}" type="presParOf" srcId="{58B43FEE-8C11-47D5-A9C5-65F691E40AFD}" destId="{EEA755D0-5056-40FB-8AA8-C06F24ECE99C}" srcOrd="1" destOrd="0" presId="urn:microsoft.com/office/officeart/2005/8/layout/hProcess9"/>
    <dgm:cxn modelId="{BEB7E16C-C301-455D-AA7E-9C7727B35567}" type="presParOf" srcId="{EEA755D0-5056-40FB-8AA8-C06F24ECE99C}" destId="{4214F765-229D-4F9C-A230-CF796BDB030D}" srcOrd="0" destOrd="0" presId="urn:microsoft.com/office/officeart/2005/8/layout/hProcess9"/>
    <dgm:cxn modelId="{D358E8DE-1089-44CC-8F83-55F35476C1E4}" type="presParOf" srcId="{EEA755D0-5056-40FB-8AA8-C06F24ECE99C}" destId="{CE5F145E-0648-49F9-A7B4-2B94AD2D55E6}" srcOrd="1" destOrd="0" presId="urn:microsoft.com/office/officeart/2005/8/layout/hProcess9"/>
    <dgm:cxn modelId="{E21A490E-11EC-4A95-AF46-306C769188C0}" type="presParOf" srcId="{EEA755D0-5056-40FB-8AA8-C06F24ECE99C}" destId="{5A191C8F-9C04-4738-A4FC-743E97B5B155}" srcOrd="2" destOrd="0" presId="urn:microsoft.com/office/officeart/2005/8/layout/hProcess9"/>
    <dgm:cxn modelId="{055271F7-054C-46E1-81CE-21777E74EBE7}" type="presParOf" srcId="{EEA755D0-5056-40FB-8AA8-C06F24ECE99C}" destId="{8C713DA4-E79A-4C91-A7B3-508E0C231027}" srcOrd="3" destOrd="0" presId="urn:microsoft.com/office/officeart/2005/8/layout/hProcess9"/>
    <dgm:cxn modelId="{0EEBC4D6-2749-40A4-87FA-F95FC592A618}" type="presParOf" srcId="{EEA755D0-5056-40FB-8AA8-C06F24ECE99C}" destId="{138E064B-E98A-4071-A41C-164EA7DF87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954B22-9AEE-49C5-B006-DA9F38D6B672}" type="doc">
      <dgm:prSet loTypeId="urn:microsoft.com/office/officeart/2005/8/layout/arrow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38D3D6-5B9F-40E1-ABBD-277CC14D07F1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/>
            <a:t>убедиться в том, что профессия действительно подходит</a:t>
          </a:r>
        </a:p>
      </dgm:t>
    </dgm:pt>
    <dgm:pt modelId="{9A00E183-0F62-46DC-90CC-7DEF62208814}" type="parTrans" cxnId="{45DDA89E-1487-4E65-8CD5-4A74E1AC9996}">
      <dgm:prSet/>
      <dgm:spPr/>
      <dgm:t>
        <a:bodyPr/>
        <a:lstStyle/>
        <a:p>
          <a:endParaRPr lang="ru-RU" b="1"/>
        </a:p>
      </dgm:t>
    </dgm:pt>
    <dgm:pt modelId="{6B868AE4-6E3C-40B1-BF9D-340364713510}" type="sibTrans" cxnId="{45DDA89E-1487-4E65-8CD5-4A74E1AC9996}">
      <dgm:prSet/>
      <dgm:spPr/>
      <dgm:t>
        <a:bodyPr/>
        <a:lstStyle/>
        <a:p>
          <a:endParaRPr lang="ru-RU" b="1"/>
        </a:p>
      </dgm:t>
    </dgm:pt>
    <dgm:pt modelId="{D2745D4E-C1DE-45B2-8B60-23EAB6E6D6B7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/>
            <a:t>убедиться в том, что профессия действительно </a:t>
          </a:r>
          <a:br>
            <a:rPr lang="ru-RU" b="1" dirty="0"/>
          </a:br>
          <a:r>
            <a:rPr lang="ru-RU" b="1" dirty="0"/>
            <a:t>НЕ подходит</a:t>
          </a:r>
        </a:p>
      </dgm:t>
    </dgm:pt>
    <dgm:pt modelId="{2A53EFEF-15E6-425C-B1B3-65EFDDF74434}" type="parTrans" cxnId="{3A34C923-3058-4F16-B504-027FF9F85C29}">
      <dgm:prSet/>
      <dgm:spPr/>
      <dgm:t>
        <a:bodyPr/>
        <a:lstStyle/>
        <a:p>
          <a:endParaRPr lang="ru-RU" b="1"/>
        </a:p>
      </dgm:t>
    </dgm:pt>
    <dgm:pt modelId="{2769AB0B-0BCC-483C-A148-ABCC7F073F72}" type="sibTrans" cxnId="{3A34C923-3058-4F16-B504-027FF9F85C29}">
      <dgm:prSet/>
      <dgm:spPr/>
      <dgm:t>
        <a:bodyPr/>
        <a:lstStyle/>
        <a:p>
          <a:endParaRPr lang="ru-RU" b="1"/>
        </a:p>
      </dgm:t>
    </dgm:pt>
    <dgm:pt modelId="{3CE576F4-1D71-4632-A2E4-3835FDF80189}" type="pres">
      <dgm:prSet presAssocID="{4D954B22-9AEE-49C5-B006-DA9F38D6B6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481C78-52A9-4BB9-BBDF-45B8D14B8D5B}" type="pres">
      <dgm:prSet presAssocID="{F038D3D6-5B9F-40E1-ABBD-277CC14D07F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17C1D-4F5A-4D02-A165-9271482F007D}" type="pres">
      <dgm:prSet presAssocID="{D2745D4E-C1DE-45B2-8B60-23EAB6E6D6B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34C923-3058-4F16-B504-027FF9F85C29}" srcId="{4D954B22-9AEE-49C5-B006-DA9F38D6B672}" destId="{D2745D4E-C1DE-45B2-8B60-23EAB6E6D6B7}" srcOrd="1" destOrd="0" parTransId="{2A53EFEF-15E6-425C-B1B3-65EFDDF74434}" sibTransId="{2769AB0B-0BCC-483C-A148-ABCC7F073F72}"/>
    <dgm:cxn modelId="{3E1D1A5D-5EE8-4274-BF31-118966C418E5}" type="presOf" srcId="{D2745D4E-C1DE-45B2-8B60-23EAB6E6D6B7}" destId="{45A17C1D-4F5A-4D02-A165-9271482F007D}" srcOrd="0" destOrd="0" presId="urn:microsoft.com/office/officeart/2005/8/layout/arrow1"/>
    <dgm:cxn modelId="{CD8B386D-7369-4CE0-A820-52F033858E6C}" type="presOf" srcId="{4D954B22-9AEE-49C5-B006-DA9F38D6B672}" destId="{3CE576F4-1D71-4632-A2E4-3835FDF80189}" srcOrd="0" destOrd="0" presId="urn:microsoft.com/office/officeart/2005/8/layout/arrow1"/>
    <dgm:cxn modelId="{45DDA89E-1487-4E65-8CD5-4A74E1AC9996}" srcId="{4D954B22-9AEE-49C5-B006-DA9F38D6B672}" destId="{F038D3D6-5B9F-40E1-ABBD-277CC14D07F1}" srcOrd="0" destOrd="0" parTransId="{9A00E183-0F62-46DC-90CC-7DEF62208814}" sibTransId="{6B868AE4-6E3C-40B1-BF9D-340364713510}"/>
    <dgm:cxn modelId="{62C312ED-744B-4801-9737-66717ECDB173}" type="presOf" srcId="{F038D3D6-5B9F-40E1-ABBD-277CC14D07F1}" destId="{F9481C78-52A9-4BB9-BBDF-45B8D14B8D5B}" srcOrd="0" destOrd="0" presId="urn:microsoft.com/office/officeart/2005/8/layout/arrow1"/>
    <dgm:cxn modelId="{2575E9B0-4249-48E8-9388-22C585F292B7}" type="presParOf" srcId="{3CE576F4-1D71-4632-A2E4-3835FDF80189}" destId="{F9481C78-52A9-4BB9-BBDF-45B8D14B8D5B}" srcOrd="0" destOrd="0" presId="urn:microsoft.com/office/officeart/2005/8/layout/arrow1"/>
    <dgm:cxn modelId="{C0A75791-6A64-4EFB-9C32-CDDB36AF307E}" type="presParOf" srcId="{3CE576F4-1D71-4632-A2E4-3835FDF80189}" destId="{45A17C1D-4F5A-4D02-A165-9271482F007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CFE127-0808-4A00-93CF-2F48E6AD38ED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6FDE0CD-615D-4314-86A8-9FB484496548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BA5A30C7-2687-4C15-A1BE-69563F44E424}" type="parTrans" cxnId="{574F3B25-2821-43B0-BF2E-381412DB3397}">
      <dgm:prSet/>
      <dgm:spPr/>
      <dgm:t>
        <a:bodyPr/>
        <a:lstStyle/>
        <a:p>
          <a:endParaRPr lang="ru-RU" sz="1800"/>
        </a:p>
      </dgm:t>
    </dgm:pt>
    <dgm:pt modelId="{28EEF71B-FE0C-4561-A498-E3FEFD44264D}" type="sibTrans" cxnId="{574F3B25-2821-43B0-BF2E-381412DB3397}">
      <dgm:prSet/>
      <dgm:spPr/>
      <dgm:t>
        <a:bodyPr/>
        <a:lstStyle/>
        <a:p>
          <a:endParaRPr lang="ru-RU" sz="1800"/>
        </a:p>
      </dgm:t>
    </dgm:pt>
    <dgm:pt modelId="{0C007996-7F98-46CC-B9FF-08C2CEA85B4E}">
      <dgm:prSet phldrT="[Текст]" custT="1"/>
      <dgm:spPr/>
      <dgm:t>
        <a:bodyPr/>
        <a:lstStyle/>
        <a:p>
          <a:pPr>
            <a:buNone/>
          </a:pPr>
          <a:r>
            <a:rPr lang="ru-RU" sz="1800" u="none" dirty="0"/>
            <a:t>школа крупного города</a:t>
          </a:r>
        </a:p>
      </dgm:t>
    </dgm:pt>
    <dgm:pt modelId="{F495743B-6573-429C-9A52-CE3D770A0394}" type="parTrans" cxnId="{091D05E0-52FA-4B2A-B652-D93E73B5AECC}">
      <dgm:prSet/>
      <dgm:spPr/>
      <dgm:t>
        <a:bodyPr/>
        <a:lstStyle/>
        <a:p>
          <a:endParaRPr lang="ru-RU" sz="1800"/>
        </a:p>
      </dgm:t>
    </dgm:pt>
    <dgm:pt modelId="{3BACBC93-E89F-4E3B-9E6D-7329D5813367}" type="sibTrans" cxnId="{091D05E0-52FA-4B2A-B652-D93E73B5AECC}">
      <dgm:prSet/>
      <dgm:spPr/>
      <dgm:t>
        <a:bodyPr/>
        <a:lstStyle/>
        <a:p>
          <a:endParaRPr lang="ru-RU" sz="1800"/>
        </a:p>
      </dgm:t>
    </dgm:pt>
    <dgm:pt modelId="{351602C9-5EE0-4909-8925-69FE080BE9D9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40AE29AE-C9B1-47A4-B694-8EC6BE1E4078}" type="parTrans" cxnId="{AD7FF359-9C58-407C-97A6-6D61F83E7C0F}">
      <dgm:prSet/>
      <dgm:spPr/>
      <dgm:t>
        <a:bodyPr/>
        <a:lstStyle/>
        <a:p>
          <a:endParaRPr lang="ru-RU" sz="1800"/>
        </a:p>
      </dgm:t>
    </dgm:pt>
    <dgm:pt modelId="{717CFE5E-4C47-4107-8768-011259EA40C5}" type="sibTrans" cxnId="{AD7FF359-9C58-407C-97A6-6D61F83E7C0F}">
      <dgm:prSet/>
      <dgm:spPr/>
      <dgm:t>
        <a:bodyPr/>
        <a:lstStyle/>
        <a:p>
          <a:endParaRPr lang="ru-RU" sz="1800"/>
        </a:p>
      </dgm:t>
    </dgm:pt>
    <dgm:pt modelId="{4893C271-3B35-4CC0-9B66-03C895DFF935}">
      <dgm:prSet phldrT="[Текст]" custT="1"/>
      <dgm:spPr/>
      <dgm:t>
        <a:bodyPr/>
        <a:lstStyle/>
        <a:p>
          <a:pPr>
            <a:buNone/>
          </a:pPr>
          <a:r>
            <a:rPr lang="ru-RU" sz="1800" u="none" dirty="0"/>
            <a:t>школа малого города</a:t>
          </a:r>
          <a:endParaRPr lang="ru-RU" sz="1800" dirty="0"/>
        </a:p>
      </dgm:t>
    </dgm:pt>
    <dgm:pt modelId="{43E22B03-853D-4238-97B3-A16A016F5278}" type="parTrans" cxnId="{572E3D57-FC22-455B-87A7-7D74E07F2DA7}">
      <dgm:prSet/>
      <dgm:spPr/>
      <dgm:t>
        <a:bodyPr/>
        <a:lstStyle/>
        <a:p>
          <a:endParaRPr lang="ru-RU" sz="1800"/>
        </a:p>
      </dgm:t>
    </dgm:pt>
    <dgm:pt modelId="{635064A1-05EB-4743-841D-65EF8C0A9DAD}" type="sibTrans" cxnId="{572E3D57-FC22-455B-87A7-7D74E07F2DA7}">
      <dgm:prSet/>
      <dgm:spPr/>
      <dgm:t>
        <a:bodyPr/>
        <a:lstStyle/>
        <a:p>
          <a:endParaRPr lang="ru-RU" sz="1800"/>
        </a:p>
      </dgm:t>
    </dgm:pt>
    <dgm:pt modelId="{CE0CC0BC-868A-45B5-A9E7-E51E300683DA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2D2CA98B-DF99-456E-9E2B-F0A149698171}" type="parTrans" cxnId="{281570C3-C532-43B5-9A6A-6ABCD2462B07}">
      <dgm:prSet/>
      <dgm:spPr/>
      <dgm:t>
        <a:bodyPr/>
        <a:lstStyle/>
        <a:p>
          <a:endParaRPr lang="ru-RU" sz="1800"/>
        </a:p>
      </dgm:t>
    </dgm:pt>
    <dgm:pt modelId="{4DD8728C-3858-4E77-B5E3-D0195730EECA}" type="sibTrans" cxnId="{281570C3-C532-43B5-9A6A-6ABCD2462B07}">
      <dgm:prSet/>
      <dgm:spPr/>
      <dgm:t>
        <a:bodyPr/>
        <a:lstStyle/>
        <a:p>
          <a:endParaRPr lang="ru-RU" sz="1800"/>
        </a:p>
      </dgm:t>
    </dgm:pt>
    <dgm:pt modelId="{B997F922-222F-4630-B301-A274B2112C36}">
      <dgm:prSet phldrT="[Текст]" custT="1"/>
      <dgm:spPr/>
      <dgm:t>
        <a:bodyPr/>
        <a:lstStyle/>
        <a:p>
          <a:pPr>
            <a:buNone/>
          </a:pPr>
          <a:r>
            <a:rPr lang="ru-RU" sz="1800" u="none" dirty="0"/>
            <a:t>школа крупного села</a:t>
          </a:r>
          <a:endParaRPr lang="ru-RU" sz="1800" dirty="0"/>
        </a:p>
      </dgm:t>
    </dgm:pt>
    <dgm:pt modelId="{B985D3C9-42FE-4D9D-B1A3-08D67C9ACD51}" type="parTrans" cxnId="{FDBEA05A-D7E8-481D-83BB-9D3253C1D411}">
      <dgm:prSet/>
      <dgm:spPr/>
      <dgm:t>
        <a:bodyPr/>
        <a:lstStyle/>
        <a:p>
          <a:endParaRPr lang="ru-RU" sz="1800"/>
        </a:p>
      </dgm:t>
    </dgm:pt>
    <dgm:pt modelId="{03ABF194-3648-435F-9C1A-F0E25FAFEDFE}" type="sibTrans" cxnId="{FDBEA05A-D7E8-481D-83BB-9D3253C1D411}">
      <dgm:prSet/>
      <dgm:spPr/>
      <dgm:t>
        <a:bodyPr/>
        <a:lstStyle/>
        <a:p>
          <a:endParaRPr lang="ru-RU" sz="1800"/>
        </a:p>
      </dgm:t>
    </dgm:pt>
    <dgm:pt modelId="{58C96C09-4D6F-4495-85A3-014431B80D29}">
      <dgm:prSet custT="1"/>
      <dgm:spPr/>
      <dgm:t>
        <a:bodyPr/>
        <a:lstStyle/>
        <a:p>
          <a:endParaRPr lang="ru-RU" sz="1800"/>
        </a:p>
      </dgm:t>
    </dgm:pt>
    <dgm:pt modelId="{D6F0E737-FB1F-45EA-9604-4033F2607FCD}" type="parTrans" cxnId="{19599BD5-59F1-4588-A1A4-D8A10272902F}">
      <dgm:prSet/>
      <dgm:spPr/>
      <dgm:t>
        <a:bodyPr/>
        <a:lstStyle/>
        <a:p>
          <a:endParaRPr lang="ru-RU" sz="1800"/>
        </a:p>
      </dgm:t>
    </dgm:pt>
    <dgm:pt modelId="{44E3D790-1259-479F-8CB5-AD3A6B005D78}" type="sibTrans" cxnId="{19599BD5-59F1-4588-A1A4-D8A10272902F}">
      <dgm:prSet/>
      <dgm:spPr/>
      <dgm:t>
        <a:bodyPr/>
        <a:lstStyle/>
        <a:p>
          <a:endParaRPr lang="ru-RU" sz="1800"/>
        </a:p>
      </dgm:t>
    </dgm:pt>
    <dgm:pt modelId="{53789F93-01CB-43CA-9AD3-2CA897F36DF2}">
      <dgm:prSet custT="1"/>
      <dgm:spPr/>
      <dgm:t>
        <a:bodyPr/>
        <a:lstStyle/>
        <a:p>
          <a:endParaRPr lang="ru-RU" sz="1800" dirty="0"/>
        </a:p>
      </dgm:t>
    </dgm:pt>
    <dgm:pt modelId="{DA8E7ED1-484D-46F7-B5F7-3AAFF244C818}" type="parTrans" cxnId="{FF181141-59D9-4FBD-85B5-E3D6AAD1ADD4}">
      <dgm:prSet/>
      <dgm:spPr/>
      <dgm:t>
        <a:bodyPr/>
        <a:lstStyle/>
        <a:p>
          <a:endParaRPr lang="ru-RU" sz="1800"/>
        </a:p>
      </dgm:t>
    </dgm:pt>
    <dgm:pt modelId="{AC78F85A-6484-460D-9637-5CF2A7D00D79}" type="sibTrans" cxnId="{FF181141-59D9-4FBD-85B5-E3D6AAD1ADD4}">
      <dgm:prSet/>
      <dgm:spPr/>
      <dgm:t>
        <a:bodyPr/>
        <a:lstStyle/>
        <a:p>
          <a:endParaRPr lang="ru-RU" sz="1800"/>
        </a:p>
      </dgm:t>
    </dgm:pt>
    <dgm:pt modelId="{813287D6-6934-4E0B-8AD0-35359C024FAD}">
      <dgm:prSet custT="1"/>
      <dgm:spPr/>
      <dgm:t>
        <a:bodyPr/>
        <a:lstStyle/>
        <a:p>
          <a:pPr>
            <a:buNone/>
          </a:pPr>
          <a:r>
            <a:rPr lang="ru-RU" sz="1800" u="none" dirty="0"/>
            <a:t>школа, реализующая программы коррекционного образования</a:t>
          </a:r>
          <a:endParaRPr lang="ru-RU" sz="1800" dirty="0"/>
        </a:p>
      </dgm:t>
    </dgm:pt>
    <dgm:pt modelId="{C31CA381-7D73-45AE-B00E-B7AC854D5B3C}" type="parTrans" cxnId="{125B8F73-9673-496E-B7B7-B8110A134AD5}">
      <dgm:prSet/>
      <dgm:spPr/>
      <dgm:t>
        <a:bodyPr/>
        <a:lstStyle/>
        <a:p>
          <a:endParaRPr lang="ru-RU" sz="1800"/>
        </a:p>
      </dgm:t>
    </dgm:pt>
    <dgm:pt modelId="{8491EAF7-94D7-442E-8B03-5FA4AD43EBFD}" type="sibTrans" cxnId="{125B8F73-9673-496E-B7B7-B8110A134AD5}">
      <dgm:prSet/>
      <dgm:spPr/>
      <dgm:t>
        <a:bodyPr/>
        <a:lstStyle/>
        <a:p>
          <a:endParaRPr lang="ru-RU" sz="1800"/>
        </a:p>
      </dgm:t>
    </dgm:pt>
    <dgm:pt modelId="{22093B71-00BD-47A9-8189-62BF68AF4951}">
      <dgm:prSet custT="1"/>
      <dgm:spPr/>
      <dgm:t>
        <a:bodyPr/>
        <a:lstStyle/>
        <a:p>
          <a:pPr>
            <a:buNone/>
          </a:pPr>
          <a:r>
            <a:rPr lang="ru-RU" sz="1800" u="none" dirty="0"/>
            <a:t>школа малого села</a:t>
          </a:r>
          <a:endParaRPr lang="ru-RU" sz="1800" dirty="0"/>
        </a:p>
      </dgm:t>
    </dgm:pt>
    <dgm:pt modelId="{A37F92AB-B246-4454-8171-D1E45833B59F}" type="parTrans" cxnId="{A97D4A0D-FDA0-4BED-9040-612A7C301D19}">
      <dgm:prSet/>
      <dgm:spPr/>
      <dgm:t>
        <a:bodyPr/>
        <a:lstStyle/>
        <a:p>
          <a:endParaRPr lang="ru-RU" sz="1800"/>
        </a:p>
      </dgm:t>
    </dgm:pt>
    <dgm:pt modelId="{10146ABB-514C-4C6E-BB51-92E05C242872}" type="sibTrans" cxnId="{A97D4A0D-FDA0-4BED-9040-612A7C301D19}">
      <dgm:prSet/>
      <dgm:spPr/>
      <dgm:t>
        <a:bodyPr/>
        <a:lstStyle/>
        <a:p>
          <a:endParaRPr lang="ru-RU" sz="1800"/>
        </a:p>
      </dgm:t>
    </dgm:pt>
    <dgm:pt modelId="{3FE08F76-A448-4601-B678-61E6F4D8986C}" type="pres">
      <dgm:prSet presAssocID="{8BCFE127-0808-4A00-93CF-2F48E6AD38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63CEB4-50AA-4ECA-B0EE-0CC9F0455F4B}" type="pres">
      <dgm:prSet presAssocID="{76FDE0CD-615D-4314-86A8-9FB484496548}" presName="composite" presStyleCnt="0"/>
      <dgm:spPr/>
    </dgm:pt>
    <dgm:pt modelId="{18A9945C-6102-4AC3-8175-25DFF358F493}" type="pres">
      <dgm:prSet presAssocID="{76FDE0CD-615D-4314-86A8-9FB48449654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99584-594F-49BF-BBDE-139DA09E172E}" type="pres">
      <dgm:prSet presAssocID="{76FDE0CD-615D-4314-86A8-9FB48449654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A10AA-01CA-4195-A746-DD5F409C6B90}" type="pres">
      <dgm:prSet presAssocID="{28EEF71B-FE0C-4561-A498-E3FEFD44264D}" presName="sp" presStyleCnt="0"/>
      <dgm:spPr/>
    </dgm:pt>
    <dgm:pt modelId="{6DCFB2C4-D3E4-4263-A9E6-0C96DB9D28DA}" type="pres">
      <dgm:prSet presAssocID="{351602C9-5EE0-4909-8925-69FE080BE9D9}" presName="composite" presStyleCnt="0"/>
      <dgm:spPr/>
    </dgm:pt>
    <dgm:pt modelId="{8011BB32-6667-4DB1-863D-6024F6A022A5}" type="pres">
      <dgm:prSet presAssocID="{351602C9-5EE0-4909-8925-69FE080BE9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2D901-81E9-4849-9DE3-EC08BDC077EC}" type="pres">
      <dgm:prSet presAssocID="{351602C9-5EE0-4909-8925-69FE080BE9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7CB6A-DA43-4285-BB4D-69FC7ACD2C55}" type="pres">
      <dgm:prSet presAssocID="{717CFE5E-4C47-4107-8768-011259EA40C5}" presName="sp" presStyleCnt="0"/>
      <dgm:spPr/>
    </dgm:pt>
    <dgm:pt modelId="{C8CFAE00-6BEE-4036-AB94-F272A798DD17}" type="pres">
      <dgm:prSet presAssocID="{CE0CC0BC-868A-45B5-A9E7-E51E300683DA}" presName="composite" presStyleCnt="0"/>
      <dgm:spPr/>
    </dgm:pt>
    <dgm:pt modelId="{81397386-C545-48AD-9416-E7B8028A9DA8}" type="pres">
      <dgm:prSet presAssocID="{CE0CC0BC-868A-45B5-A9E7-E51E300683D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057CE-88BD-4041-BDBA-B8C64CC313A0}" type="pres">
      <dgm:prSet presAssocID="{CE0CC0BC-868A-45B5-A9E7-E51E300683D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DA5B7-A945-4B72-9B06-AB275A65746A}" type="pres">
      <dgm:prSet presAssocID="{4DD8728C-3858-4E77-B5E3-D0195730EECA}" presName="sp" presStyleCnt="0"/>
      <dgm:spPr/>
    </dgm:pt>
    <dgm:pt modelId="{46ADD6D5-0031-4E2C-9C1C-E703A6C15B42}" type="pres">
      <dgm:prSet presAssocID="{58C96C09-4D6F-4495-85A3-014431B80D29}" presName="composite" presStyleCnt="0"/>
      <dgm:spPr/>
    </dgm:pt>
    <dgm:pt modelId="{F7AF7606-AB9C-44B1-B4FA-A4A2B6669F1D}" type="pres">
      <dgm:prSet presAssocID="{58C96C09-4D6F-4495-85A3-014431B80D2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88E57-788C-4AB6-8BB8-A6DF162C720C}" type="pres">
      <dgm:prSet presAssocID="{58C96C09-4D6F-4495-85A3-014431B80D2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33A11-BC99-4501-B2D8-698D247E89E2}" type="pres">
      <dgm:prSet presAssocID="{44E3D790-1259-479F-8CB5-AD3A6B005D78}" presName="sp" presStyleCnt="0"/>
      <dgm:spPr/>
    </dgm:pt>
    <dgm:pt modelId="{4A113FAA-CDD9-4AC1-91C7-1D752013F4BD}" type="pres">
      <dgm:prSet presAssocID="{53789F93-01CB-43CA-9AD3-2CA897F36DF2}" presName="composite" presStyleCnt="0"/>
      <dgm:spPr/>
    </dgm:pt>
    <dgm:pt modelId="{6C1F940E-4A33-4943-A4B8-884F164BD399}" type="pres">
      <dgm:prSet presAssocID="{53789F93-01CB-43CA-9AD3-2CA897F36DF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79312-56E6-42D3-91C4-41CBBB5C4578}" type="pres">
      <dgm:prSet presAssocID="{53789F93-01CB-43CA-9AD3-2CA897F36DF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D05E0-52FA-4B2A-B652-D93E73B5AECC}" srcId="{76FDE0CD-615D-4314-86A8-9FB484496548}" destId="{0C007996-7F98-46CC-B9FF-08C2CEA85B4E}" srcOrd="0" destOrd="0" parTransId="{F495743B-6573-429C-9A52-CE3D770A0394}" sibTransId="{3BACBC93-E89F-4E3B-9E6D-7329D5813367}"/>
    <dgm:cxn modelId="{A97D4A0D-FDA0-4BED-9040-612A7C301D19}" srcId="{58C96C09-4D6F-4495-85A3-014431B80D29}" destId="{22093B71-00BD-47A9-8189-62BF68AF4951}" srcOrd="0" destOrd="0" parTransId="{A37F92AB-B246-4454-8171-D1E45833B59F}" sibTransId="{10146ABB-514C-4C6E-BB51-92E05C242872}"/>
    <dgm:cxn modelId="{6349C6A8-8B14-4C83-B51E-B253B504B3D7}" type="presOf" srcId="{4893C271-3B35-4CC0-9B66-03C895DFF935}" destId="{B212D901-81E9-4849-9DE3-EC08BDC077EC}" srcOrd="0" destOrd="0" presId="urn:microsoft.com/office/officeart/2005/8/layout/chevron2"/>
    <dgm:cxn modelId="{125B8F73-9673-496E-B7B7-B8110A134AD5}" srcId="{53789F93-01CB-43CA-9AD3-2CA897F36DF2}" destId="{813287D6-6934-4E0B-8AD0-35359C024FAD}" srcOrd="0" destOrd="0" parTransId="{C31CA381-7D73-45AE-B00E-B7AC854D5B3C}" sibTransId="{8491EAF7-94D7-442E-8B03-5FA4AD43EBFD}"/>
    <dgm:cxn modelId="{1D94AB4B-5659-439F-BF80-D48C838B0696}" type="presOf" srcId="{76FDE0CD-615D-4314-86A8-9FB484496548}" destId="{18A9945C-6102-4AC3-8175-25DFF358F493}" srcOrd="0" destOrd="0" presId="urn:microsoft.com/office/officeart/2005/8/layout/chevron2"/>
    <dgm:cxn modelId="{F75F5EC8-5E47-4DD8-9626-4E888D1FCEE2}" type="presOf" srcId="{22093B71-00BD-47A9-8189-62BF68AF4951}" destId="{29288E57-788C-4AB6-8BB8-A6DF162C720C}" srcOrd="0" destOrd="0" presId="urn:microsoft.com/office/officeart/2005/8/layout/chevron2"/>
    <dgm:cxn modelId="{16E6B25F-488B-4F77-AD06-7CB9B353225F}" type="presOf" srcId="{8BCFE127-0808-4A00-93CF-2F48E6AD38ED}" destId="{3FE08F76-A448-4601-B678-61E6F4D8986C}" srcOrd="0" destOrd="0" presId="urn:microsoft.com/office/officeart/2005/8/layout/chevron2"/>
    <dgm:cxn modelId="{FDBEA05A-D7E8-481D-83BB-9D3253C1D411}" srcId="{CE0CC0BC-868A-45B5-A9E7-E51E300683DA}" destId="{B997F922-222F-4630-B301-A274B2112C36}" srcOrd="0" destOrd="0" parTransId="{B985D3C9-42FE-4D9D-B1A3-08D67C9ACD51}" sibTransId="{03ABF194-3648-435F-9C1A-F0E25FAFEDFE}"/>
    <dgm:cxn modelId="{572E3D57-FC22-455B-87A7-7D74E07F2DA7}" srcId="{351602C9-5EE0-4909-8925-69FE080BE9D9}" destId="{4893C271-3B35-4CC0-9B66-03C895DFF935}" srcOrd="0" destOrd="0" parTransId="{43E22B03-853D-4238-97B3-A16A016F5278}" sibTransId="{635064A1-05EB-4743-841D-65EF8C0A9DAD}"/>
    <dgm:cxn modelId="{574F3B25-2821-43B0-BF2E-381412DB3397}" srcId="{8BCFE127-0808-4A00-93CF-2F48E6AD38ED}" destId="{76FDE0CD-615D-4314-86A8-9FB484496548}" srcOrd="0" destOrd="0" parTransId="{BA5A30C7-2687-4C15-A1BE-69563F44E424}" sibTransId="{28EEF71B-FE0C-4561-A498-E3FEFD44264D}"/>
    <dgm:cxn modelId="{373D9ADA-9AEB-4FA7-A593-6A0FE0E685A1}" type="presOf" srcId="{351602C9-5EE0-4909-8925-69FE080BE9D9}" destId="{8011BB32-6667-4DB1-863D-6024F6A022A5}" srcOrd="0" destOrd="0" presId="urn:microsoft.com/office/officeart/2005/8/layout/chevron2"/>
    <dgm:cxn modelId="{19599BD5-59F1-4588-A1A4-D8A10272902F}" srcId="{8BCFE127-0808-4A00-93CF-2F48E6AD38ED}" destId="{58C96C09-4D6F-4495-85A3-014431B80D29}" srcOrd="3" destOrd="0" parTransId="{D6F0E737-FB1F-45EA-9604-4033F2607FCD}" sibTransId="{44E3D790-1259-479F-8CB5-AD3A6B005D78}"/>
    <dgm:cxn modelId="{AD7FF359-9C58-407C-97A6-6D61F83E7C0F}" srcId="{8BCFE127-0808-4A00-93CF-2F48E6AD38ED}" destId="{351602C9-5EE0-4909-8925-69FE080BE9D9}" srcOrd="1" destOrd="0" parTransId="{40AE29AE-C9B1-47A4-B694-8EC6BE1E4078}" sibTransId="{717CFE5E-4C47-4107-8768-011259EA40C5}"/>
    <dgm:cxn modelId="{9EC00993-E43F-4278-A910-D727E3AAA0ED}" type="presOf" srcId="{B997F922-222F-4630-B301-A274B2112C36}" destId="{FF2057CE-88BD-4041-BDBA-B8C64CC313A0}" srcOrd="0" destOrd="0" presId="urn:microsoft.com/office/officeart/2005/8/layout/chevron2"/>
    <dgm:cxn modelId="{FF181141-59D9-4FBD-85B5-E3D6AAD1ADD4}" srcId="{8BCFE127-0808-4A00-93CF-2F48E6AD38ED}" destId="{53789F93-01CB-43CA-9AD3-2CA897F36DF2}" srcOrd="4" destOrd="0" parTransId="{DA8E7ED1-484D-46F7-B5F7-3AAFF244C818}" sibTransId="{AC78F85A-6484-460D-9637-5CF2A7D00D79}"/>
    <dgm:cxn modelId="{C5CF1221-5F1C-4A96-9316-880EBB835244}" type="presOf" srcId="{CE0CC0BC-868A-45B5-A9E7-E51E300683DA}" destId="{81397386-C545-48AD-9416-E7B8028A9DA8}" srcOrd="0" destOrd="0" presId="urn:microsoft.com/office/officeart/2005/8/layout/chevron2"/>
    <dgm:cxn modelId="{2BD56E26-EC81-455A-B51B-4AD1483B71A0}" type="presOf" srcId="{0C007996-7F98-46CC-B9FF-08C2CEA85B4E}" destId="{6C499584-594F-49BF-BBDE-139DA09E172E}" srcOrd="0" destOrd="0" presId="urn:microsoft.com/office/officeart/2005/8/layout/chevron2"/>
    <dgm:cxn modelId="{22EE4124-353F-484B-9446-244FAFE3513C}" type="presOf" srcId="{813287D6-6934-4E0B-8AD0-35359C024FAD}" destId="{01B79312-56E6-42D3-91C4-41CBBB5C4578}" srcOrd="0" destOrd="0" presId="urn:microsoft.com/office/officeart/2005/8/layout/chevron2"/>
    <dgm:cxn modelId="{2F7F7CE6-6965-4550-A820-F4869CCABD7B}" type="presOf" srcId="{58C96C09-4D6F-4495-85A3-014431B80D29}" destId="{F7AF7606-AB9C-44B1-B4FA-A4A2B6669F1D}" srcOrd="0" destOrd="0" presId="urn:microsoft.com/office/officeart/2005/8/layout/chevron2"/>
    <dgm:cxn modelId="{6A04D704-DA07-4052-B1CB-E329D8CBDD8A}" type="presOf" srcId="{53789F93-01CB-43CA-9AD3-2CA897F36DF2}" destId="{6C1F940E-4A33-4943-A4B8-884F164BD399}" srcOrd="0" destOrd="0" presId="urn:microsoft.com/office/officeart/2005/8/layout/chevron2"/>
    <dgm:cxn modelId="{281570C3-C532-43B5-9A6A-6ABCD2462B07}" srcId="{8BCFE127-0808-4A00-93CF-2F48E6AD38ED}" destId="{CE0CC0BC-868A-45B5-A9E7-E51E300683DA}" srcOrd="2" destOrd="0" parTransId="{2D2CA98B-DF99-456E-9E2B-F0A149698171}" sibTransId="{4DD8728C-3858-4E77-B5E3-D0195730EECA}"/>
    <dgm:cxn modelId="{845316EA-08BF-4B55-A121-38F1990995D8}" type="presParOf" srcId="{3FE08F76-A448-4601-B678-61E6F4D8986C}" destId="{3C63CEB4-50AA-4ECA-B0EE-0CC9F0455F4B}" srcOrd="0" destOrd="0" presId="urn:microsoft.com/office/officeart/2005/8/layout/chevron2"/>
    <dgm:cxn modelId="{375399A4-B08B-49F9-B85B-81A04B3327EA}" type="presParOf" srcId="{3C63CEB4-50AA-4ECA-B0EE-0CC9F0455F4B}" destId="{18A9945C-6102-4AC3-8175-25DFF358F493}" srcOrd="0" destOrd="0" presId="urn:microsoft.com/office/officeart/2005/8/layout/chevron2"/>
    <dgm:cxn modelId="{3D76B108-1B5D-401E-841D-89353D17F5AF}" type="presParOf" srcId="{3C63CEB4-50AA-4ECA-B0EE-0CC9F0455F4B}" destId="{6C499584-594F-49BF-BBDE-139DA09E172E}" srcOrd="1" destOrd="0" presId="urn:microsoft.com/office/officeart/2005/8/layout/chevron2"/>
    <dgm:cxn modelId="{D48B97EE-9027-4291-A5B0-514EBE066082}" type="presParOf" srcId="{3FE08F76-A448-4601-B678-61E6F4D8986C}" destId="{150A10AA-01CA-4195-A746-DD5F409C6B90}" srcOrd="1" destOrd="0" presId="urn:microsoft.com/office/officeart/2005/8/layout/chevron2"/>
    <dgm:cxn modelId="{B60A180B-E5F7-40BA-BCAC-381129561A20}" type="presParOf" srcId="{3FE08F76-A448-4601-B678-61E6F4D8986C}" destId="{6DCFB2C4-D3E4-4263-A9E6-0C96DB9D28DA}" srcOrd="2" destOrd="0" presId="urn:microsoft.com/office/officeart/2005/8/layout/chevron2"/>
    <dgm:cxn modelId="{40E2911C-4225-4CFF-A4ED-2AD05F65B22E}" type="presParOf" srcId="{6DCFB2C4-D3E4-4263-A9E6-0C96DB9D28DA}" destId="{8011BB32-6667-4DB1-863D-6024F6A022A5}" srcOrd="0" destOrd="0" presId="urn:microsoft.com/office/officeart/2005/8/layout/chevron2"/>
    <dgm:cxn modelId="{F068A060-B8BE-4330-961E-043478C10AA2}" type="presParOf" srcId="{6DCFB2C4-D3E4-4263-A9E6-0C96DB9D28DA}" destId="{B212D901-81E9-4849-9DE3-EC08BDC077EC}" srcOrd="1" destOrd="0" presId="urn:microsoft.com/office/officeart/2005/8/layout/chevron2"/>
    <dgm:cxn modelId="{E22B27AD-DFBE-4A40-817E-06066F8EA01C}" type="presParOf" srcId="{3FE08F76-A448-4601-B678-61E6F4D8986C}" destId="{7027CB6A-DA43-4285-BB4D-69FC7ACD2C55}" srcOrd="3" destOrd="0" presId="urn:microsoft.com/office/officeart/2005/8/layout/chevron2"/>
    <dgm:cxn modelId="{252B2B5D-76E7-43FB-81B1-0E1FFBB5FFC4}" type="presParOf" srcId="{3FE08F76-A448-4601-B678-61E6F4D8986C}" destId="{C8CFAE00-6BEE-4036-AB94-F272A798DD17}" srcOrd="4" destOrd="0" presId="urn:microsoft.com/office/officeart/2005/8/layout/chevron2"/>
    <dgm:cxn modelId="{6B6666DD-3313-48A5-B2F1-580DEBEF27F9}" type="presParOf" srcId="{C8CFAE00-6BEE-4036-AB94-F272A798DD17}" destId="{81397386-C545-48AD-9416-E7B8028A9DA8}" srcOrd="0" destOrd="0" presId="urn:microsoft.com/office/officeart/2005/8/layout/chevron2"/>
    <dgm:cxn modelId="{2D39FE6F-E03C-40A4-AE1C-19A33AEFD842}" type="presParOf" srcId="{C8CFAE00-6BEE-4036-AB94-F272A798DD17}" destId="{FF2057CE-88BD-4041-BDBA-B8C64CC313A0}" srcOrd="1" destOrd="0" presId="urn:microsoft.com/office/officeart/2005/8/layout/chevron2"/>
    <dgm:cxn modelId="{5EFC6D4B-773C-46EE-AA31-9EDB3866613E}" type="presParOf" srcId="{3FE08F76-A448-4601-B678-61E6F4D8986C}" destId="{BB8DA5B7-A945-4B72-9B06-AB275A65746A}" srcOrd="5" destOrd="0" presId="urn:microsoft.com/office/officeart/2005/8/layout/chevron2"/>
    <dgm:cxn modelId="{A3789A0A-517D-4EE7-BA5E-B5FE5B30161A}" type="presParOf" srcId="{3FE08F76-A448-4601-B678-61E6F4D8986C}" destId="{46ADD6D5-0031-4E2C-9C1C-E703A6C15B42}" srcOrd="6" destOrd="0" presId="urn:microsoft.com/office/officeart/2005/8/layout/chevron2"/>
    <dgm:cxn modelId="{23D75FFE-32A0-4EB3-8813-5CF8DB44C6BD}" type="presParOf" srcId="{46ADD6D5-0031-4E2C-9C1C-E703A6C15B42}" destId="{F7AF7606-AB9C-44B1-B4FA-A4A2B6669F1D}" srcOrd="0" destOrd="0" presId="urn:microsoft.com/office/officeart/2005/8/layout/chevron2"/>
    <dgm:cxn modelId="{21623BA8-7950-439D-8048-435DFE3A2278}" type="presParOf" srcId="{46ADD6D5-0031-4E2C-9C1C-E703A6C15B42}" destId="{29288E57-788C-4AB6-8BB8-A6DF162C720C}" srcOrd="1" destOrd="0" presId="urn:microsoft.com/office/officeart/2005/8/layout/chevron2"/>
    <dgm:cxn modelId="{77213896-1606-4B2A-8927-2FD3B117541F}" type="presParOf" srcId="{3FE08F76-A448-4601-B678-61E6F4D8986C}" destId="{59433A11-BC99-4501-B2D8-698D247E89E2}" srcOrd="7" destOrd="0" presId="urn:microsoft.com/office/officeart/2005/8/layout/chevron2"/>
    <dgm:cxn modelId="{B37BD226-6BDA-486F-8944-29F3CC475256}" type="presParOf" srcId="{3FE08F76-A448-4601-B678-61E6F4D8986C}" destId="{4A113FAA-CDD9-4AC1-91C7-1D752013F4BD}" srcOrd="8" destOrd="0" presId="urn:microsoft.com/office/officeart/2005/8/layout/chevron2"/>
    <dgm:cxn modelId="{9EAC4250-F966-4B79-A5AA-5B6206BCAE43}" type="presParOf" srcId="{4A113FAA-CDD9-4AC1-91C7-1D752013F4BD}" destId="{6C1F940E-4A33-4943-A4B8-884F164BD399}" srcOrd="0" destOrd="0" presId="urn:microsoft.com/office/officeart/2005/8/layout/chevron2"/>
    <dgm:cxn modelId="{36FB290C-6FFD-4C9C-94CB-A5B77990E707}" type="presParOf" srcId="{4A113FAA-CDD9-4AC1-91C7-1D752013F4BD}" destId="{01B79312-56E6-42D3-91C4-41CBBB5C45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9C07E-9014-4304-8CF1-F9F185E3F52F}">
      <dsp:nvSpPr>
        <dsp:cNvPr id="0" name=""/>
        <dsp:cNvSpPr/>
      </dsp:nvSpPr>
      <dsp:spPr>
        <a:xfrm>
          <a:off x="-4251486" y="-656975"/>
          <a:ext cx="5102181" cy="5102181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130A1-F09C-41F2-B385-EC635B3A87FC}">
      <dsp:nvSpPr>
        <dsp:cNvPr id="0" name=""/>
        <dsp:cNvSpPr/>
      </dsp:nvSpPr>
      <dsp:spPr>
        <a:xfrm>
          <a:off x="696371" y="541186"/>
          <a:ext cx="10566767" cy="1082221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01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bg1"/>
              </a:solidFill>
            </a:rPr>
            <a:t>конкретный выбор по окончании основной ступени обучения</a:t>
          </a:r>
        </a:p>
      </dsp:txBody>
      <dsp:txXfrm>
        <a:off x="696371" y="541186"/>
        <a:ext cx="10566767" cy="1082221"/>
      </dsp:txXfrm>
    </dsp:sp>
    <dsp:sp modelId="{7783F2D1-4DDC-4EA0-95A3-3B47620EE84F}">
      <dsp:nvSpPr>
        <dsp:cNvPr id="0" name=""/>
        <dsp:cNvSpPr/>
      </dsp:nvSpPr>
      <dsp:spPr>
        <a:xfrm>
          <a:off x="19982" y="405908"/>
          <a:ext cx="1352776" cy="1352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29981-34DB-4187-B9A6-254AE51F2F0A}">
      <dsp:nvSpPr>
        <dsp:cNvPr id="0" name=""/>
        <dsp:cNvSpPr/>
      </dsp:nvSpPr>
      <dsp:spPr>
        <a:xfrm>
          <a:off x="696371" y="2164821"/>
          <a:ext cx="10566767" cy="108222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01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bg1"/>
              </a:solidFill>
            </a:rPr>
            <a:t>образовательные результаты, обеспечивающие самостоятельную деятельность по профессиональному самоопределению</a:t>
          </a:r>
        </a:p>
      </dsp:txBody>
      <dsp:txXfrm>
        <a:off x="696371" y="2164821"/>
        <a:ext cx="10566767" cy="1082221"/>
      </dsp:txXfrm>
    </dsp:sp>
    <dsp:sp modelId="{8F3B8D8D-4DF3-4E15-8C05-D61F739FD6EC}">
      <dsp:nvSpPr>
        <dsp:cNvPr id="0" name=""/>
        <dsp:cNvSpPr/>
      </dsp:nvSpPr>
      <dsp:spPr>
        <a:xfrm>
          <a:off x="19982" y="2029544"/>
          <a:ext cx="1352776" cy="1352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7C02F-8AB2-475F-8332-D6237B4749AD}">
      <dsp:nvSpPr>
        <dsp:cNvPr id="0" name=""/>
        <dsp:cNvSpPr/>
      </dsp:nvSpPr>
      <dsp:spPr>
        <a:xfrm>
          <a:off x="87652" y="0"/>
          <a:ext cx="4784531" cy="13317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расширение и углубление знаний о профессиях</a:t>
          </a:r>
        </a:p>
      </dsp:txBody>
      <dsp:txXfrm>
        <a:off x="126657" y="39005"/>
        <a:ext cx="3347494" cy="1253716"/>
      </dsp:txXfrm>
    </dsp:sp>
    <dsp:sp modelId="{624DC9BA-0B31-4372-ADA3-DE253FD3E2FB}">
      <dsp:nvSpPr>
        <dsp:cNvPr id="0" name=""/>
        <dsp:cNvSpPr/>
      </dsp:nvSpPr>
      <dsp:spPr>
        <a:xfrm>
          <a:off x="422164" y="1561911"/>
          <a:ext cx="4784531" cy="133172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«привязка» выбора события к цели профессионального самоопределения</a:t>
          </a:r>
        </a:p>
      </dsp:txBody>
      <dsp:txXfrm>
        <a:off x="461169" y="1600916"/>
        <a:ext cx="3418734" cy="1253716"/>
      </dsp:txXfrm>
    </dsp:sp>
    <dsp:sp modelId="{218FF545-0734-4124-A06A-27642269C515}">
      <dsp:nvSpPr>
        <dsp:cNvPr id="0" name=""/>
        <dsp:cNvSpPr/>
      </dsp:nvSpPr>
      <dsp:spPr>
        <a:xfrm>
          <a:off x="844329" y="3107362"/>
          <a:ext cx="4784531" cy="133172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конкретный выбор</a:t>
          </a:r>
        </a:p>
      </dsp:txBody>
      <dsp:txXfrm>
        <a:off x="883334" y="3146367"/>
        <a:ext cx="3418734" cy="1253716"/>
      </dsp:txXfrm>
    </dsp:sp>
    <dsp:sp modelId="{7C10DFA4-8F56-471A-A33E-866D90EEB9D7}">
      <dsp:nvSpPr>
        <dsp:cNvPr id="0" name=""/>
        <dsp:cNvSpPr/>
      </dsp:nvSpPr>
      <dsp:spPr>
        <a:xfrm>
          <a:off x="3918909" y="1009892"/>
          <a:ext cx="865622" cy="8656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i="0" kern="1200"/>
        </a:p>
      </dsp:txBody>
      <dsp:txXfrm>
        <a:off x="4113674" y="1009892"/>
        <a:ext cx="476092" cy="651381"/>
      </dsp:txXfrm>
    </dsp:sp>
    <dsp:sp modelId="{62063591-8660-46B0-860E-A2114481D180}">
      <dsp:nvSpPr>
        <dsp:cNvPr id="0" name=""/>
        <dsp:cNvSpPr/>
      </dsp:nvSpPr>
      <dsp:spPr>
        <a:xfrm>
          <a:off x="4341074" y="2554695"/>
          <a:ext cx="865622" cy="8656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i="0" kern="1200"/>
        </a:p>
      </dsp:txBody>
      <dsp:txXfrm>
        <a:off x="4535839" y="2554695"/>
        <a:ext cx="476092" cy="651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7C02F-8AB2-475F-8332-D6237B4749AD}">
      <dsp:nvSpPr>
        <dsp:cNvPr id="0" name=""/>
        <dsp:cNvSpPr/>
      </dsp:nvSpPr>
      <dsp:spPr>
        <a:xfrm>
          <a:off x="0" y="0"/>
          <a:ext cx="4784531" cy="11900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/>
            <a:t>расширение и углубление знаний о профессиях</a:t>
          </a:r>
        </a:p>
      </dsp:txBody>
      <dsp:txXfrm>
        <a:off x="34855" y="34855"/>
        <a:ext cx="3500380" cy="1120335"/>
      </dsp:txXfrm>
    </dsp:sp>
    <dsp:sp modelId="{624DC9BA-0B31-4372-ADA3-DE253FD3E2FB}">
      <dsp:nvSpPr>
        <dsp:cNvPr id="0" name=""/>
        <dsp:cNvSpPr/>
      </dsp:nvSpPr>
      <dsp:spPr>
        <a:xfrm>
          <a:off x="422164" y="1395741"/>
          <a:ext cx="4784531" cy="1190045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/>
            <a:t>«привязка» выбора события к цели профессионального самоопределения</a:t>
          </a:r>
        </a:p>
      </dsp:txBody>
      <dsp:txXfrm>
        <a:off x="457019" y="1430596"/>
        <a:ext cx="3519127" cy="1120335"/>
      </dsp:txXfrm>
    </dsp:sp>
    <dsp:sp modelId="{218FF545-0734-4124-A06A-27642269C515}">
      <dsp:nvSpPr>
        <dsp:cNvPr id="0" name=""/>
        <dsp:cNvSpPr/>
      </dsp:nvSpPr>
      <dsp:spPr>
        <a:xfrm>
          <a:off x="844329" y="2776773"/>
          <a:ext cx="4784531" cy="119004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/>
            <a:t>конкретный выбор</a:t>
          </a:r>
        </a:p>
      </dsp:txBody>
      <dsp:txXfrm>
        <a:off x="879184" y="2811628"/>
        <a:ext cx="3519127" cy="1120335"/>
      </dsp:txXfrm>
    </dsp:sp>
    <dsp:sp modelId="{7C10DFA4-8F56-471A-A33E-866D90EEB9D7}">
      <dsp:nvSpPr>
        <dsp:cNvPr id="0" name=""/>
        <dsp:cNvSpPr/>
      </dsp:nvSpPr>
      <dsp:spPr>
        <a:xfrm>
          <a:off x="4011002" y="902451"/>
          <a:ext cx="773529" cy="77352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b="1" i="0" kern="1200"/>
        </a:p>
      </dsp:txBody>
      <dsp:txXfrm>
        <a:off x="4185046" y="902451"/>
        <a:ext cx="425441" cy="582081"/>
      </dsp:txXfrm>
    </dsp:sp>
    <dsp:sp modelId="{62063591-8660-46B0-860E-A2114481D180}">
      <dsp:nvSpPr>
        <dsp:cNvPr id="0" name=""/>
        <dsp:cNvSpPr/>
      </dsp:nvSpPr>
      <dsp:spPr>
        <a:xfrm>
          <a:off x="4433166" y="2282904"/>
          <a:ext cx="773529" cy="77352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b="1" i="0" kern="1200"/>
        </a:p>
      </dsp:txBody>
      <dsp:txXfrm>
        <a:off x="4607210" y="2282904"/>
        <a:ext cx="425441" cy="5820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7C02F-8AB2-475F-8332-D6237B4749AD}">
      <dsp:nvSpPr>
        <dsp:cNvPr id="0" name=""/>
        <dsp:cNvSpPr/>
      </dsp:nvSpPr>
      <dsp:spPr>
        <a:xfrm>
          <a:off x="0" y="0"/>
          <a:ext cx="4784531" cy="1097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расширение и углубление знаний о профессиях</a:t>
          </a:r>
        </a:p>
      </dsp:txBody>
      <dsp:txXfrm>
        <a:off x="32138" y="32138"/>
        <a:ext cx="3600481" cy="1033004"/>
      </dsp:txXfrm>
    </dsp:sp>
    <dsp:sp modelId="{624DC9BA-0B31-4372-ADA3-DE253FD3E2FB}">
      <dsp:nvSpPr>
        <dsp:cNvPr id="0" name=""/>
        <dsp:cNvSpPr/>
      </dsp:nvSpPr>
      <dsp:spPr>
        <a:xfrm>
          <a:off x="422164" y="1286941"/>
          <a:ext cx="4784531" cy="109728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«привязка» выбора события к цели профессионального самоопределения</a:t>
          </a:r>
        </a:p>
      </dsp:txBody>
      <dsp:txXfrm>
        <a:off x="454302" y="1319079"/>
        <a:ext cx="3584859" cy="1033003"/>
      </dsp:txXfrm>
    </dsp:sp>
    <dsp:sp modelId="{218FF545-0734-4124-A06A-27642269C515}">
      <dsp:nvSpPr>
        <dsp:cNvPr id="0" name=""/>
        <dsp:cNvSpPr/>
      </dsp:nvSpPr>
      <dsp:spPr>
        <a:xfrm>
          <a:off x="844329" y="2560319"/>
          <a:ext cx="4784531" cy="109728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конкретный выбор</a:t>
          </a:r>
        </a:p>
      </dsp:txBody>
      <dsp:txXfrm>
        <a:off x="876467" y="2592457"/>
        <a:ext cx="3584859" cy="1033004"/>
      </dsp:txXfrm>
    </dsp:sp>
    <dsp:sp modelId="{7C10DFA4-8F56-471A-A33E-866D90EEB9D7}">
      <dsp:nvSpPr>
        <dsp:cNvPr id="0" name=""/>
        <dsp:cNvSpPr/>
      </dsp:nvSpPr>
      <dsp:spPr>
        <a:xfrm>
          <a:off x="4071299" y="832103"/>
          <a:ext cx="713232" cy="713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0" kern="1200"/>
        </a:p>
      </dsp:txBody>
      <dsp:txXfrm>
        <a:off x="4231776" y="832103"/>
        <a:ext cx="392278" cy="536707"/>
      </dsp:txXfrm>
    </dsp:sp>
    <dsp:sp modelId="{62063591-8660-46B0-860E-A2114481D180}">
      <dsp:nvSpPr>
        <dsp:cNvPr id="0" name=""/>
        <dsp:cNvSpPr/>
      </dsp:nvSpPr>
      <dsp:spPr>
        <a:xfrm>
          <a:off x="4493464" y="2104948"/>
          <a:ext cx="713232" cy="713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0" kern="1200"/>
        </a:p>
      </dsp:txBody>
      <dsp:txXfrm>
        <a:off x="4653941" y="2104948"/>
        <a:ext cx="392278" cy="5367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733E-27E1-47FD-8810-800D76C25CE2}">
      <dsp:nvSpPr>
        <dsp:cNvPr id="0" name=""/>
        <dsp:cNvSpPr/>
      </dsp:nvSpPr>
      <dsp:spPr>
        <a:xfrm rot="5400000">
          <a:off x="-273814" y="274305"/>
          <a:ext cx="1825431" cy="12778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accent6">
                  <a:lumMod val="50000"/>
                </a:schemeClr>
              </a:solidFill>
            </a:rPr>
            <a:t>7 класс</a:t>
          </a:r>
        </a:p>
      </dsp:txBody>
      <dsp:txXfrm rot="-5400000">
        <a:off x="1" y="639391"/>
        <a:ext cx="1277802" cy="547629"/>
      </dsp:txXfrm>
    </dsp:sp>
    <dsp:sp modelId="{5F587A01-1C9B-429A-AC3A-F71B257125B2}">
      <dsp:nvSpPr>
        <dsp:cNvPr id="0" name=""/>
        <dsp:cNvSpPr/>
      </dsp:nvSpPr>
      <dsp:spPr>
        <a:xfrm rot="5400000">
          <a:off x="5816957" y="-4538664"/>
          <a:ext cx="1186530" cy="1026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>
              <a:solidFill>
                <a:schemeClr val="accent6">
                  <a:lumMod val="50000"/>
                </a:schemeClr>
              </a:solidFill>
            </a:rPr>
            <a:t>информирование о сути работы по профессиональному самоопределению,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>
              <a:solidFill>
                <a:schemeClr val="accent6">
                  <a:lumMod val="50000"/>
                </a:schemeClr>
              </a:solidFill>
            </a:rPr>
            <a:t>информирование о  перспективах работы в 8-9 классе</a:t>
          </a:r>
        </a:p>
      </dsp:txBody>
      <dsp:txXfrm rot="-5400000">
        <a:off x="1277802" y="58413"/>
        <a:ext cx="10206918" cy="1070686"/>
      </dsp:txXfrm>
    </dsp:sp>
    <dsp:sp modelId="{2E5DDDC9-1C88-47BA-B970-9200CCAB6425}">
      <dsp:nvSpPr>
        <dsp:cNvPr id="0" name=""/>
        <dsp:cNvSpPr/>
      </dsp:nvSpPr>
      <dsp:spPr>
        <a:xfrm rot="5400000">
          <a:off x="-273814" y="1907750"/>
          <a:ext cx="1825431" cy="1277802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accent6">
                  <a:lumMod val="50000"/>
                </a:schemeClr>
              </a:solidFill>
            </a:rPr>
            <a:t>8 класс</a:t>
          </a:r>
        </a:p>
      </dsp:txBody>
      <dsp:txXfrm rot="-5400000">
        <a:off x="1" y="2272836"/>
        <a:ext cx="1277802" cy="547629"/>
      </dsp:txXfrm>
    </dsp:sp>
    <dsp:sp modelId="{4DD4FFFC-3C3B-4EDF-A715-4AE08D7D1F19}">
      <dsp:nvSpPr>
        <dsp:cNvPr id="0" name=""/>
        <dsp:cNvSpPr/>
      </dsp:nvSpPr>
      <dsp:spPr>
        <a:xfrm rot="5400000">
          <a:off x="5816957" y="-2905219"/>
          <a:ext cx="1186530" cy="1026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>
              <a:solidFill>
                <a:schemeClr val="accent6">
                  <a:lumMod val="50000"/>
                </a:schemeClr>
              </a:solidFill>
            </a:rPr>
            <a:t>информирование о курсах внеурочной деятельности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>
              <a:solidFill>
                <a:schemeClr val="accent6">
                  <a:lumMod val="50000"/>
                </a:schemeClr>
              </a:solidFill>
            </a:rPr>
            <a:t>разъяснение цели и смысла понятийного аппарата для профессионального самоопределения</a:t>
          </a:r>
        </a:p>
      </dsp:txBody>
      <dsp:txXfrm rot="-5400000">
        <a:off x="1277802" y="1691858"/>
        <a:ext cx="10206918" cy="1070686"/>
      </dsp:txXfrm>
    </dsp:sp>
    <dsp:sp modelId="{55A8B0A3-82B0-424C-B329-ECA90523BEBB}">
      <dsp:nvSpPr>
        <dsp:cNvPr id="0" name=""/>
        <dsp:cNvSpPr/>
      </dsp:nvSpPr>
      <dsp:spPr>
        <a:xfrm rot="5400000">
          <a:off x="-273814" y="3541195"/>
          <a:ext cx="1825431" cy="1277802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accent6">
                  <a:lumMod val="50000"/>
                </a:schemeClr>
              </a:solidFill>
            </a:rPr>
            <a:t>9 класс</a:t>
          </a:r>
        </a:p>
      </dsp:txBody>
      <dsp:txXfrm rot="-5400000">
        <a:off x="1" y="3906281"/>
        <a:ext cx="1277802" cy="547629"/>
      </dsp:txXfrm>
    </dsp:sp>
    <dsp:sp modelId="{6317B141-45B1-4CB0-99D4-100BB598F555}">
      <dsp:nvSpPr>
        <dsp:cNvPr id="0" name=""/>
        <dsp:cNvSpPr/>
      </dsp:nvSpPr>
      <dsp:spPr>
        <a:xfrm rot="5400000">
          <a:off x="5816957" y="-1271774"/>
          <a:ext cx="1186530" cy="1026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>
              <a:solidFill>
                <a:schemeClr val="accent6">
                  <a:lumMod val="50000"/>
                </a:schemeClr>
              </a:solidFill>
            </a:rPr>
            <a:t>«подключение» родителей к встречам с представителями СПО и пробам</a:t>
          </a:r>
        </a:p>
      </dsp:txBody>
      <dsp:txXfrm rot="-5400000">
        <a:off x="1277802" y="3325303"/>
        <a:ext cx="10206918" cy="10706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830A5-C33E-479F-A604-E1CDB90ABBF0}">
      <dsp:nvSpPr>
        <dsp:cNvPr id="0" name=""/>
        <dsp:cNvSpPr/>
      </dsp:nvSpPr>
      <dsp:spPr>
        <a:xfrm>
          <a:off x="847807" y="0"/>
          <a:ext cx="9608488" cy="447923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F1EA4-87C5-4FEB-8A9A-C2ECC80E0931}">
      <dsp:nvSpPr>
        <dsp:cNvPr id="0" name=""/>
        <dsp:cNvSpPr/>
      </dsp:nvSpPr>
      <dsp:spPr>
        <a:xfrm>
          <a:off x="12143" y="1343770"/>
          <a:ext cx="3638508" cy="17916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параллельная диагностика* обучающихся </a:t>
          </a:r>
          <a:br>
            <a:rPr lang="ru-RU" sz="25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и их родителей</a:t>
          </a:r>
        </a:p>
      </dsp:txBody>
      <dsp:txXfrm>
        <a:off x="99606" y="1431233"/>
        <a:ext cx="3463582" cy="1616768"/>
      </dsp:txXfrm>
    </dsp:sp>
    <dsp:sp modelId="{41BB613C-0B62-413C-BE16-CC20C526B05B}">
      <dsp:nvSpPr>
        <dsp:cNvPr id="0" name=""/>
        <dsp:cNvSpPr/>
      </dsp:nvSpPr>
      <dsp:spPr>
        <a:xfrm>
          <a:off x="3832797" y="1343770"/>
          <a:ext cx="3638508" cy="179169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сопоставление результатов</a:t>
          </a:r>
        </a:p>
      </dsp:txBody>
      <dsp:txXfrm>
        <a:off x="3920260" y="1431233"/>
        <a:ext cx="3463582" cy="1616768"/>
      </dsp:txXfrm>
    </dsp:sp>
    <dsp:sp modelId="{5557AF21-51FF-4D70-95EC-B338C12EB629}">
      <dsp:nvSpPr>
        <dsp:cNvPr id="0" name=""/>
        <dsp:cNvSpPr/>
      </dsp:nvSpPr>
      <dsp:spPr>
        <a:xfrm>
          <a:off x="7653452" y="1343770"/>
          <a:ext cx="3638508" cy="179169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обсуждение </a:t>
          </a:r>
          <a:br>
            <a:rPr lang="ru-RU" sz="25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с родителями </a:t>
          </a:r>
          <a:br>
            <a:rPr lang="ru-RU" sz="25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разницы в результатах диагностики</a:t>
          </a:r>
        </a:p>
      </dsp:txBody>
      <dsp:txXfrm>
        <a:off x="7740915" y="1431233"/>
        <a:ext cx="3463582" cy="16167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C4D37-61A6-45D4-9E69-3453CD3767CA}">
      <dsp:nvSpPr>
        <dsp:cNvPr id="0" name=""/>
        <dsp:cNvSpPr/>
      </dsp:nvSpPr>
      <dsp:spPr>
        <a:xfrm rot="16200000">
          <a:off x="306576" y="-211045"/>
          <a:ext cx="5384800" cy="5806890"/>
        </a:xfrm>
        <a:prstGeom prst="flowChartManualOperati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ДЛЯ ОБУЧАЮЩИХСЯ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3200" b="1" kern="1200" dirty="0"/>
            <a:t>повышение осознанности конкретного выбора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3200" b="1" kern="1200" dirty="0"/>
            <a:t>повышение мотивации </a:t>
          </a:r>
          <a:br>
            <a:rPr lang="ru-RU" sz="3200" b="1" kern="1200" dirty="0"/>
          </a:br>
          <a:r>
            <a:rPr lang="ru-RU" sz="3200" b="1" kern="1200" dirty="0"/>
            <a:t>к освоению общеобразовательной программы</a:t>
          </a:r>
        </a:p>
      </dsp:txBody>
      <dsp:txXfrm rot="5400000">
        <a:off x="95531" y="1076960"/>
        <a:ext cx="5806890" cy="3230880"/>
      </dsp:txXfrm>
    </dsp:sp>
    <dsp:sp modelId="{FA258469-A83F-40D5-970D-19C936327EC8}">
      <dsp:nvSpPr>
        <dsp:cNvPr id="0" name=""/>
        <dsp:cNvSpPr/>
      </dsp:nvSpPr>
      <dsp:spPr>
        <a:xfrm rot="16200000">
          <a:off x="6459489" y="-211045"/>
          <a:ext cx="5384800" cy="5806890"/>
        </a:xfrm>
        <a:prstGeom prst="flowChartManualOperati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ДЛЯ ПЕДАГОГОВ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3200" b="1" kern="1200" dirty="0"/>
            <a:t>смена установки при работе с обучающимися</a:t>
          </a:r>
          <a:br>
            <a:rPr lang="ru-RU" sz="3200" b="1" kern="1200" dirty="0"/>
          </a:br>
          <a:r>
            <a:rPr lang="ru-RU" sz="3200" b="1" kern="1200" dirty="0"/>
            <a:t>(от убеждения </a:t>
          </a:r>
          <a:br>
            <a:rPr lang="ru-RU" sz="3200" b="1" kern="1200" dirty="0"/>
          </a:br>
          <a:r>
            <a:rPr lang="ru-RU" sz="3200" b="1" kern="1200" dirty="0"/>
            <a:t>к сопровождению)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3200" b="1" kern="1200" dirty="0"/>
            <a:t>профессиональное развитие</a:t>
          </a:r>
        </a:p>
      </dsp:txBody>
      <dsp:txXfrm rot="5400000">
        <a:off x="6248444" y="1076960"/>
        <a:ext cx="5806890" cy="323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3AFD-641E-497F-AA4D-C9891CC2511E}">
      <dsp:nvSpPr>
        <dsp:cNvPr id="0" name=""/>
        <dsp:cNvSpPr/>
      </dsp:nvSpPr>
      <dsp:spPr>
        <a:xfrm>
          <a:off x="4484801" y="3086099"/>
          <a:ext cx="3771900" cy="37719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СОБЫТИЯ</a:t>
          </a:r>
        </a:p>
      </dsp:txBody>
      <dsp:txXfrm>
        <a:off x="5243121" y="3969649"/>
        <a:ext cx="2255260" cy="1938834"/>
      </dsp:txXfrm>
    </dsp:sp>
    <dsp:sp modelId="{50191013-DE2B-4FC2-ADC7-1496A031ADBB}">
      <dsp:nvSpPr>
        <dsp:cNvPr id="0" name=""/>
        <dsp:cNvSpPr/>
      </dsp:nvSpPr>
      <dsp:spPr>
        <a:xfrm>
          <a:off x="3136973" y="5417820"/>
          <a:ext cx="5457010" cy="144018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2000" b="1" kern="1200" dirty="0">
              <a:solidFill>
                <a:schemeClr val="tx1"/>
              </a:solidFill>
            </a:rPr>
            <a:t>Экскурсия на производство	</a:t>
          </a:r>
          <a:r>
            <a:rPr lang="ru-RU" sz="2000" b="1" kern="1200" dirty="0" err="1">
              <a:solidFill>
                <a:schemeClr val="tx1"/>
              </a:solidFill>
            </a:rPr>
            <a:t>Профпроба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</a:rPr>
            <a:t>Билет в будущее		</a:t>
          </a:r>
          <a:r>
            <a:rPr lang="ru-RU" sz="2000" b="1" kern="1200" dirty="0" err="1">
              <a:solidFill>
                <a:schemeClr val="tx1"/>
              </a:solidFill>
            </a:rPr>
            <a:t>ПроеКТОриЯ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</a:rPr>
            <a:t>Встреча с профессионалом	Другое</a:t>
          </a:r>
        </a:p>
      </dsp:txBody>
      <dsp:txXfrm>
        <a:off x="3179154" y="5460001"/>
        <a:ext cx="5372648" cy="1355818"/>
      </dsp:txXfrm>
    </dsp:sp>
    <dsp:sp modelId="{4C0B6B23-E829-4D99-80C8-CFD75F5F0C9E}">
      <dsp:nvSpPr>
        <dsp:cNvPr id="0" name=""/>
        <dsp:cNvSpPr/>
      </dsp:nvSpPr>
      <dsp:spPr>
        <a:xfrm>
          <a:off x="2290241" y="2194559"/>
          <a:ext cx="2743200" cy="2743200"/>
        </a:xfrm>
        <a:prstGeom prst="gear6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0850" y="2889342"/>
        <a:ext cx="1361982" cy="1353634"/>
      </dsp:txXfrm>
    </dsp:sp>
    <dsp:sp modelId="{CBC44337-29E2-49DD-972A-C2D51C49022A}">
      <dsp:nvSpPr>
        <dsp:cNvPr id="0" name=""/>
        <dsp:cNvSpPr/>
      </dsp:nvSpPr>
      <dsp:spPr>
        <a:xfrm>
          <a:off x="0" y="3878843"/>
          <a:ext cx="4212766" cy="1440180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>
              <a:solidFill>
                <a:schemeClr val="tx1"/>
              </a:solidFill>
            </a:rPr>
            <a:t>до события (ожидания)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200" b="1" kern="1200" dirty="0">
              <a:solidFill>
                <a:schemeClr val="tx1"/>
              </a:solidFill>
            </a:rPr>
            <a:t>после события (реализация </a:t>
          </a:r>
          <a:br>
            <a:rPr lang="ru-RU" sz="2200" b="1" kern="1200" dirty="0">
              <a:solidFill>
                <a:schemeClr val="tx1"/>
              </a:solidFill>
            </a:rPr>
          </a:br>
          <a:r>
            <a:rPr lang="ru-RU" sz="2200" b="1" kern="1200" dirty="0">
              <a:solidFill>
                <a:schemeClr val="tx1"/>
              </a:solidFill>
            </a:rPr>
            <a:t>ожиданий + </a:t>
          </a:r>
          <a:br>
            <a:rPr lang="ru-RU" sz="2200" b="1" kern="1200" dirty="0">
              <a:solidFill>
                <a:schemeClr val="tx1"/>
              </a:solidFill>
            </a:rPr>
          </a:br>
          <a:r>
            <a:rPr lang="ru-RU" sz="2200" b="1" kern="1200" dirty="0">
              <a:solidFill>
                <a:schemeClr val="tx1"/>
              </a:solidFill>
            </a:rPr>
            <a:t>самоопределение)</a:t>
          </a:r>
        </a:p>
      </dsp:txBody>
      <dsp:txXfrm>
        <a:off x="42181" y="3921024"/>
        <a:ext cx="4128404" cy="1355818"/>
      </dsp:txXfrm>
    </dsp:sp>
    <dsp:sp modelId="{3B3C8C11-8B0E-47ED-8D3D-04923A6EB9E8}">
      <dsp:nvSpPr>
        <dsp:cNvPr id="0" name=""/>
        <dsp:cNvSpPr/>
      </dsp:nvSpPr>
      <dsp:spPr>
        <a:xfrm rot="20700000">
          <a:off x="3826713" y="302031"/>
          <a:ext cx="2687776" cy="268777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4416221" y="891540"/>
        <a:ext cx="1508760" cy="1508760"/>
      </dsp:txXfrm>
    </dsp:sp>
    <dsp:sp modelId="{17C644BF-C649-42D2-94BF-4324D864F971}">
      <dsp:nvSpPr>
        <dsp:cNvPr id="0" name=""/>
        <dsp:cNvSpPr/>
      </dsp:nvSpPr>
      <dsp:spPr>
        <a:xfrm>
          <a:off x="5271856" y="59231"/>
          <a:ext cx="3857618" cy="170934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</a:rPr>
            <a:t>Работа обучающихся </a:t>
          </a:r>
          <a:br>
            <a:rPr lang="ru-RU" sz="2000" b="1" kern="1200" dirty="0">
              <a:solidFill>
                <a:schemeClr val="tx1"/>
              </a:solidFill>
            </a:rPr>
          </a:br>
          <a:r>
            <a:rPr lang="ru-RU" sz="2000" b="1" kern="1200" dirty="0">
              <a:solidFill>
                <a:schemeClr val="tx1"/>
              </a:solidFill>
            </a:rPr>
            <a:t>с информационными источниками (предложения образовательных организаций, профессии, пр.)</a:t>
          </a:r>
        </a:p>
      </dsp:txBody>
      <dsp:txXfrm>
        <a:off x="5321921" y="109296"/>
        <a:ext cx="3757488" cy="1609219"/>
      </dsp:txXfrm>
    </dsp:sp>
    <dsp:sp modelId="{B6FDA723-6114-49D3-971F-6FD7A86CE4BC}">
      <dsp:nvSpPr>
        <dsp:cNvPr id="0" name=""/>
        <dsp:cNvSpPr/>
      </dsp:nvSpPr>
      <dsp:spPr>
        <a:xfrm>
          <a:off x="4224962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22ED4-43A8-4A0B-B45F-04DC31739851}">
      <dsp:nvSpPr>
        <dsp:cNvPr id="0" name=""/>
        <dsp:cNvSpPr/>
      </dsp:nvSpPr>
      <dsp:spPr>
        <a:xfrm>
          <a:off x="1804426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26563-DFCA-43F1-8094-442F0F2B6824}">
      <dsp:nvSpPr>
        <dsp:cNvPr id="0" name=""/>
        <dsp:cNvSpPr/>
      </dsp:nvSpPr>
      <dsp:spPr>
        <a:xfrm>
          <a:off x="3205003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E4A7A-4431-4325-AB05-21A40D37C02D}">
      <dsp:nvSpPr>
        <dsp:cNvPr id="0" name=""/>
        <dsp:cNvSpPr/>
      </dsp:nvSpPr>
      <dsp:spPr>
        <a:xfrm>
          <a:off x="893717" y="0"/>
          <a:ext cx="10128793" cy="4630055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F765-229D-4F9C-A230-CF796BDB030D}">
      <dsp:nvSpPr>
        <dsp:cNvPr id="0" name=""/>
        <dsp:cNvSpPr/>
      </dsp:nvSpPr>
      <dsp:spPr>
        <a:xfrm>
          <a:off x="6254" y="1389016"/>
          <a:ext cx="3753786" cy="185202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РАБОТА </a:t>
          </a:r>
          <a:br>
            <a:rPr lang="ru-RU" sz="2500" b="1" kern="1200" dirty="0"/>
          </a:br>
          <a:r>
            <a:rPr lang="ru-RU" sz="2500" b="1" kern="1200" dirty="0"/>
            <a:t>С ОЖИДАНИЯМИ </a:t>
          </a:r>
          <a:br>
            <a:rPr lang="ru-RU" sz="2500" b="1" kern="1200" dirty="0"/>
          </a:br>
          <a:r>
            <a:rPr lang="ru-RU" sz="2500" b="1" kern="1200" dirty="0"/>
            <a:t>от события</a:t>
          </a:r>
        </a:p>
      </dsp:txBody>
      <dsp:txXfrm>
        <a:off x="96662" y="1479424"/>
        <a:ext cx="3572970" cy="1671206"/>
      </dsp:txXfrm>
    </dsp:sp>
    <dsp:sp modelId="{5A191C8F-9C04-4738-A4FC-743E97B5B155}">
      <dsp:nvSpPr>
        <dsp:cNvPr id="0" name=""/>
        <dsp:cNvSpPr/>
      </dsp:nvSpPr>
      <dsp:spPr>
        <a:xfrm>
          <a:off x="4081220" y="1389016"/>
          <a:ext cx="3753786" cy="185202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СОБЫТИЕ</a:t>
          </a:r>
        </a:p>
      </dsp:txBody>
      <dsp:txXfrm>
        <a:off x="4171628" y="1479424"/>
        <a:ext cx="3572970" cy="1671206"/>
      </dsp:txXfrm>
    </dsp:sp>
    <dsp:sp modelId="{138E064B-E98A-4071-A41C-164EA7DF8743}">
      <dsp:nvSpPr>
        <dsp:cNvPr id="0" name=""/>
        <dsp:cNvSpPr/>
      </dsp:nvSpPr>
      <dsp:spPr>
        <a:xfrm>
          <a:off x="8156186" y="1389016"/>
          <a:ext cx="3753786" cy="185202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/>
            <a:t>РЕФЛЕКСИЯ </a:t>
          </a:r>
          <a:br>
            <a:rPr lang="ru-RU" sz="2500" b="1" kern="1200" dirty="0"/>
          </a:br>
          <a:r>
            <a:rPr lang="ru-RU" sz="2500" b="1" kern="1200" dirty="0"/>
            <a:t>(реализация ожиданий + незапланированные выводы)</a:t>
          </a:r>
        </a:p>
      </dsp:txBody>
      <dsp:txXfrm>
        <a:off x="8246594" y="1479424"/>
        <a:ext cx="3572970" cy="1671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E4A7A-4431-4325-AB05-21A40D37C02D}">
      <dsp:nvSpPr>
        <dsp:cNvPr id="0" name=""/>
        <dsp:cNvSpPr/>
      </dsp:nvSpPr>
      <dsp:spPr>
        <a:xfrm>
          <a:off x="380716" y="0"/>
          <a:ext cx="4314781" cy="2042884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F765-229D-4F9C-A230-CF796BDB030D}">
      <dsp:nvSpPr>
        <dsp:cNvPr id="0" name=""/>
        <dsp:cNvSpPr/>
      </dsp:nvSpPr>
      <dsp:spPr>
        <a:xfrm>
          <a:off x="5452" y="612865"/>
          <a:ext cx="1633906" cy="81715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РАБОТА С ОЖИДАНИЯМИ </a:t>
          </a:r>
          <a:br>
            <a:rPr lang="ru-RU" sz="1400" b="1" kern="1200" dirty="0"/>
          </a:br>
          <a:r>
            <a:rPr lang="ru-RU" sz="1400" b="1" kern="1200" dirty="0"/>
            <a:t>ОТ СОБЫТИЯ</a:t>
          </a:r>
        </a:p>
      </dsp:txBody>
      <dsp:txXfrm>
        <a:off x="45342" y="652755"/>
        <a:ext cx="1554126" cy="737373"/>
      </dsp:txXfrm>
    </dsp:sp>
    <dsp:sp modelId="{5A191C8F-9C04-4738-A4FC-743E97B5B155}">
      <dsp:nvSpPr>
        <dsp:cNvPr id="0" name=""/>
        <dsp:cNvSpPr/>
      </dsp:nvSpPr>
      <dsp:spPr>
        <a:xfrm>
          <a:off x="1721153" y="612865"/>
          <a:ext cx="1633906" cy="81715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событие</a:t>
          </a:r>
        </a:p>
      </dsp:txBody>
      <dsp:txXfrm>
        <a:off x="1761043" y="652755"/>
        <a:ext cx="1554126" cy="737373"/>
      </dsp:txXfrm>
    </dsp:sp>
    <dsp:sp modelId="{138E064B-E98A-4071-A41C-164EA7DF8743}">
      <dsp:nvSpPr>
        <dsp:cNvPr id="0" name=""/>
        <dsp:cNvSpPr/>
      </dsp:nvSpPr>
      <dsp:spPr>
        <a:xfrm>
          <a:off x="3436854" y="612865"/>
          <a:ext cx="1633906" cy="81715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рефлексия </a:t>
          </a:r>
          <a:br>
            <a:rPr lang="ru-RU" sz="11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(реализация ожиданий + незапланированные выводы)</a:t>
          </a:r>
        </a:p>
      </dsp:txBody>
      <dsp:txXfrm>
        <a:off x="3476744" y="652755"/>
        <a:ext cx="1554126" cy="737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E4A7A-4431-4325-AB05-21A40D37C02D}">
      <dsp:nvSpPr>
        <dsp:cNvPr id="0" name=""/>
        <dsp:cNvSpPr/>
      </dsp:nvSpPr>
      <dsp:spPr>
        <a:xfrm>
          <a:off x="380716" y="0"/>
          <a:ext cx="4314781" cy="2042884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F765-229D-4F9C-A230-CF796BDB030D}">
      <dsp:nvSpPr>
        <dsp:cNvPr id="0" name=""/>
        <dsp:cNvSpPr/>
      </dsp:nvSpPr>
      <dsp:spPr>
        <a:xfrm>
          <a:off x="5452" y="612865"/>
          <a:ext cx="1633906" cy="81715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работа с ожиданиями </a:t>
          </a:r>
          <a:br>
            <a:rPr lang="ru-RU" sz="11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от события</a:t>
          </a:r>
        </a:p>
      </dsp:txBody>
      <dsp:txXfrm>
        <a:off x="45342" y="652755"/>
        <a:ext cx="1554126" cy="737373"/>
      </dsp:txXfrm>
    </dsp:sp>
    <dsp:sp modelId="{5A191C8F-9C04-4738-A4FC-743E97B5B155}">
      <dsp:nvSpPr>
        <dsp:cNvPr id="0" name=""/>
        <dsp:cNvSpPr/>
      </dsp:nvSpPr>
      <dsp:spPr>
        <a:xfrm>
          <a:off x="1721153" y="612865"/>
          <a:ext cx="1633906" cy="81715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СОБЫТИЕ</a:t>
          </a:r>
        </a:p>
      </dsp:txBody>
      <dsp:txXfrm>
        <a:off x="1761043" y="652755"/>
        <a:ext cx="1554126" cy="737373"/>
      </dsp:txXfrm>
    </dsp:sp>
    <dsp:sp modelId="{138E064B-E98A-4071-A41C-164EA7DF8743}">
      <dsp:nvSpPr>
        <dsp:cNvPr id="0" name=""/>
        <dsp:cNvSpPr/>
      </dsp:nvSpPr>
      <dsp:spPr>
        <a:xfrm>
          <a:off x="3436854" y="612865"/>
          <a:ext cx="1633906" cy="81715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рефлексия </a:t>
          </a:r>
          <a:br>
            <a:rPr lang="ru-RU" sz="11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(реализация ожиданий + незапланированные выводы)</a:t>
          </a:r>
        </a:p>
      </dsp:txBody>
      <dsp:txXfrm>
        <a:off x="3476744" y="652755"/>
        <a:ext cx="1554126" cy="7373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7C02F-8AB2-475F-8332-D6237B4749AD}">
      <dsp:nvSpPr>
        <dsp:cNvPr id="0" name=""/>
        <dsp:cNvSpPr/>
      </dsp:nvSpPr>
      <dsp:spPr>
        <a:xfrm>
          <a:off x="0" y="0"/>
          <a:ext cx="4784531" cy="14948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/>
            <a:t>расширение и углубление знаний о профессиях</a:t>
          </a:r>
        </a:p>
      </dsp:txBody>
      <dsp:txXfrm>
        <a:off x="43783" y="43783"/>
        <a:ext cx="3171476" cy="1407279"/>
      </dsp:txXfrm>
    </dsp:sp>
    <dsp:sp modelId="{624DC9BA-0B31-4372-ADA3-DE253FD3E2FB}">
      <dsp:nvSpPr>
        <dsp:cNvPr id="0" name=""/>
        <dsp:cNvSpPr/>
      </dsp:nvSpPr>
      <dsp:spPr>
        <a:xfrm>
          <a:off x="422164" y="1753224"/>
          <a:ext cx="4784531" cy="1494845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/>
            <a:t>«привязка» выбора события к цели профессионального самоопределения</a:t>
          </a:r>
        </a:p>
      </dsp:txBody>
      <dsp:txXfrm>
        <a:off x="465947" y="1797007"/>
        <a:ext cx="3303151" cy="1407279"/>
      </dsp:txXfrm>
    </dsp:sp>
    <dsp:sp modelId="{218FF545-0734-4124-A06A-27642269C515}">
      <dsp:nvSpPr>
        <dsp:cNvPr id="0" name=""/>
        <dsp:cNvSpPr/>
      </dsp:nvSpPr>
      <dsp:spPr>
        <a:xfrm>
          <a:off x="844329" y="3487972"/>
          <a:ext cx="4784531" cy="149484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/>
            <a:t>конкретный выбор</a:t>
          </a:r>
        </a:p>
      </dsp:txBody>
      <dsp:txXfrm>
        <a:off x="888112" y="3531755"/>
        <a:ext cx="3303151" cy="1407279"/>
      </dsp:txXfrm>
    </dsp:sp>
    <dsp:sp modelId="{7C10DFA4-8F56-471A-A33E-866D90EEB9D7}">
      <dsp:nvSpPr>
        <dsp:cNvPr id="0" name=""/>
        <dsp:cNvSpPr/>
      </dsp:nvSpPr>
      <dsp:spPr>
        <a:xfrm>
          <a:off x="3812882" y="1133591"/>
          <a:ext cx="971649" cy="9716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i="0" kern="1200"/>
        </a:p>
      </dsp:txBody>
      <dsp:txXfrm>
        <a:off x="4031503" y="1133591"/>
        <a:ext cx="534407" cy="731166"/>
      </dsp:txXfrm>
    </dsp:sp>
    <dsp:sp modelId="{62063591-8660-46B0-860E-A2114481D180}">
      <dsp:nvSpPr>
        <dsp:cNvPr id="0" name=""/>
        <dsp:cNvSpPr/>
      </dsp:nvSpPr>
      <dsp:spPr>
        <a:xfrm>
          <a:off x="4235046" y="2867611"/>
          <a:ext cx="971649" cy="9716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i="0" kern="1200"/>
        </a:p>
      </dsp:txBody>
      <dsp:txXfrm>
        <a:off x="4453667" y="2867611"/>
        <a:ext cx="534407" cy="731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E4A7A-4431-4325-AB05-21A40D37C02D}">
      <dsp:nvSpPr>
        <dsp:cNvPr id="0" name=""/>
        <dsp:cNvSpPr/>
      </dsp:nvSpPr>
      <dsp:spPr>
        <a:xfrm>
          <a:off x="380716" y="0"/>
          <a:ext cx="4314781" cy="2042884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F765-229D-4F9C-A230-CF796BDB030D}">
      <dsp:nvSpPr>
        <dsp:cNvPr id="0" name=""/>
        <dsp:cNvSpPr/>
      </dsp:nvSpPr>
      <dsp:spPr>
        <a:xfrm>
          <a:off x="172016" y="612865"/>
          <a:ext cx="1522864" cy="81715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>
                  <a:lumMod val="50000"/>
                </a:schemeClr>
              </a:solidFill>
            </a:rPr>
            <a:t>работа с ожиданиями </a:t>
          </a:r>
          <a:br>
            <a:rPr lang="ru-RU" sz="14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ru-RU" sz="1400" b="1" kern="1200" dirty="0">
              <a:solidFill>
                <a:schemeClr val="bg1">
                  <a:lumMod val="50000"/>
                </a:schemeClr>
              </a:solidFill>
            </a:rPr>
            <a:t>от события</a:t>
          </a:r>
        </a:p>
      </dsp:txBody>
      <dsp:txXfrm>
        <a:off x="211906" y="652755"/>
        <a:ext cx="1443084" cy="737373"/>
      </dsp:txXfrm>
    </dsp:sp>
    <dsp:sp modelId="{5A191C8F-9C04-4738-A4FC-743E97B5B155}">
      <dsp:nvSpPr>
        <dsp:cNvPr id="0" name=""/>
        <dsp:cNvSpPr/>
      </dsp:nvSpPr>
      <dsp:spPr>
        <a:xfrm>
          <a:off x="1776674" y="612865"/>
          <a:ext cx="1522864" cy="81715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>
                  <a:lumMod val="50000"/>
                </a:schemeClr>
              </a:solidFill>
            </a:rPr>
            <a:t>событие</a:t>
          </a:r>
        </a:p>
      </dsp:txBody>
      <dsp:txXfrm>
        <a:off x="1816564" y="652755"/>
        <a:ext cx="1443084" cy="737373"/>
      </dsp:txXfrm>
    </dsp:sp>
    <dsp:sp modelId="{138E064B-E98A-4071-A41C-164EA7DF8743}">
      <dsp:nvSpPr>
        <dsp:cNvPr id="0" name=""/>
        <dsp:cNvSpPr/>
      </dsp:nvSpPr>
      <dsp:spPr>
        <a:xfrm>
          <a:off x="3381333" y="612865"/>
          <a:ext cx="1522864" cy="81715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РЕФЛЕКСИЯ </a:t>
          </a:r>
        </a:p>
      </dsp:txBody>
      <dsp:txXfrm>
        <a:off x="3421223" y="652755"/>
        <a:ext cx="1443084" cy="7373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81C78-52A9-4BB9-BBDF-45B8D14B8D5B}">
      <dsp:nvSpPr>
        <dsp:cNvPr id="0" name=""/>
        <dsp:cNvSpPr/>
      </dsp:nvSpPr>
      <dsp:spPr>
        <a:xfrm rot="16200000">
          <a:off x="337" y="441704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убедиться в том, что профессия действительно подходит</a:t>
          </a:r>
        </a:p>
      </dsp:txBody>
      <dsp:txXfrm rot="5400000">
        <a:off x="677505" y="1409087"/>
        <a:ext cx="3192363" cy="1934765"/>
      </dsp:txXfrm>
    </dsp:sp>
    <dsp:sp modelId="{45A17C1D-4F5A-4D02-A165-9271482F007D}">
      <dsp:nvSpPr>
        <dsp:cNvPr id="0" name=""/>
        <dsp:cNvSpPr/>
      </dsp:nvSpPr>
      <dsp:spPr>
        <a:xfrm rot="5400000">
          <a:off x="4258130" y="441704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убедиться в том, что профессия действительно </a:t>
          </a:r>
          <a:br>
            <a:rPr lang="ru-RU" sz="2700" b="1" kern="1200" dirty="0"/>
          </a:br>
          <a:r>
            <a:rPr lang="ru-RU" sz="2700" b="1" kern="1200" dirty="0"/>
            <a:t>НЕ подходит</a:t>
          </a:r>
        </a:p>
      </dsp:txBody>
      <dsp:txXfrm rot="-5400000">
        <a:off x="4258130" y="1409087"/>
        <a:ext cx="3192363" cy="1934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9945C-6102-4AC3-8175-25DFF358F493}">
      <dsp:nvSpPr>
        <dsp:cNvPr id="0" name=""/>
        <dsp:cNvSpPr/>
      </dsp:nvSpPr>
      <dsp:spPr>
        <a:xfrm rot="5400000">
          <a:off x="-127292" y="129953"/>
          <a:ext cx="848616" cy="594031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 </a:t>
          </a:r>
        </a:p>
      </dsp:txBody>
      <dsp:txXfrm rot="-5400000">
        <a:off x="1" y="299677"/>
        <a:ext cx="594031" cy="254585"/>
      </dsp:txXfrm>
    </dsp:sp>
    <dsp:sp modelId="{6C499584-594F-49BF-BBDE-139DA09E172E}">
      <dsp:nvSpPr>
        <dsp:cNvPr id="0" name=""/>
        <dsp:cNvSpPr/>
      </dsp:nvSpPr>
      <dsp:spPr>
        <a:xfrm rot="5400000">
          <a:off x="3652165" y="-3055473"/>
          <a:ext cx="551890" cy="666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школа крупного города</a:t>
          </a:r>
        </a:p>
      </dsp:txBody>
      <dsp:txXfrm rot="-5400000">
        <a:off x="594031" y="29602"/>
        <a:ext cx="6641218" cy="498008"/>
      </dsp:txXfrm>
    </dsp:sp>
    <dsp:sp modelId="{8011BB32-6667-4DB1-863D-6024F6A022A5}">
      <dsp:nvSpPr>
        <dsp:cNvPr id="0" name=""/>
        <dsp:cNvSpPr/>
      </dsp:nvSpPr>
      <dsp:spPr>
        <a:xfrm rot="5400000">
          <a:off x="-127292" y="857846"/>
          <a:ext cx="848616" cy="594031"/>
        </a:xfrm>
        <a:prstGeom prst="chevron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 </a:t>
          </a:r>
        </a:p>
      </dsp:txBody>
      <dsp:txXfrm rot="-5400000">
        <a:off x="1" y="1027570"/>
        <a:ext cx="594031" cy="254585"/>
      </dsp:txXfrm>
    </dsp:sp>
    <dsp:sp modelId="{B212D901-81E9-4849-9DE3-EC08BDC077EC}">
      <dsp:nvSpPr>
        <dsp:cNvPr id="0" name=""/>
        <dsp:cNvSpPr/>
      </dsp:nvSpPr>
      <dsp:spPr>
        <a:xfrm rot="5400000">
          <a:off x="3652310" y="-2327725"/>
          <a:ext cx="551600" cy="666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школа малого города</a:t>
          </a:r>
          <a:endParaRPr lang="ru-RU" sz="1800" kern="1200" dirty="0"/>
        </a:p>
      </dsp:txBody>
      <dsp:txXfrm rot="-5400000">
        <a:off x="594031" y="757481"/>
        <a:ext cx="6641232" cy="497746"/>
      </dsp:txXfrm>
    </dsp:sp>
    <dsp:sp modelId="{81397386-C545-48AD-9416-E7B8028A9DA8}">
      <dsp:nvSpPr>
        <dsp:cNvPr id="0" name=""/>
        <dsp:cNvSpPr/>
      </dsp:nvSpPr>
      <dsp:spPr>
        <a:xfrm rot="5400000">
          <a:off x="-127292" y="1585738"/>
          <a:ext cx="848616" cy="594031"/>
        </a:xfrm>
        <a:prstGeom prst="chevron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 </a:t>
          </a:r>
        </a:p>
      </dsp:txBody>
      <dsp:txXfrm rot="-5400000">
        <a:off x="1" y="1755462"/>
        <a:ext cx="594031" cy="254585"/>
      </dsp:txXfrm>
    </dsp:sp>
    <dsp:sp modelId="{FF2057CE-88BD-4041-BDBA-B8C64CC313A0}">
      <dsp:nvSpPr>
        <dsp:cNvPr id="0" name=""/>
        <dsp:cNvSpPr/>
      </dsp:nvSpPr>
      <dsp:spPr>
        <a:xfrm rot="5400000">
          <a:off x="3652310" y="-1599833"/>
          <a:ext cx="551600" cy="666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школа крупного села</a:t>
          </a:r>
          <a:endParaRPr lang="ru-RU" sz="1800" kern="1200" dirty="0"/>
        </a:p>
      </dsp:txBody>
      <dsp:txXfrm rot="-5400000">
        <a:off x="594031" y="1485373"/>
        <a:ext cx="6641232" cy="497746"/>
      </dsp:txXfrm>
    </dsp:sp>
    <dsp:sp modelId="{F7AF7606-AB9C-44B1-B4FA-A4A2B6669F1D}">
      <dsp:nvSpPr>
        <dsp:cNvPr id="0" name=""/>
        <dsp:cNvSpPr/>
      </dsp:nvSpPr>
      <dsp:spPr>
        <a:xfrm rot="5400000">
          <a:off x="-127292" y="2313631"/>
          <a:ext cx="848616" cy="594031"/>
        </a:xfrm>
        <a:prstGeom prst="chevron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2483355"/>
        <a:ext cx="594031" cy="254585"/>
      </dsp:txXfrm>
    </dsp:sp>
    <dsp:sp modelId="{29288E57-788C-4AB6-8BB8-A6DF162C720C}">
      <dsp:nvSpPr>
        <dsp:cNvPr id="0" name=""/>
        <dsp:cNvSpPr/>
      </dsp:nvSpPr>
      <dsp:spPr>
        <a:xfrm rot="5400000">
          <a:off x="3652310" y="-871940"/>
          <a:ext cx="551600" cy="666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школа малого села</a:t>
          </a:r>
          <a:endParaRPr lang="ru-RU" sz="1800" kern="1200" dirty="0"/>
        </a:p>
      </dsp:txBody>
      <dsp:txXfrm rot="-5400000">
        <a:off x="594031" y="2213266"/>
        <a:ext cx="6641232" cy="497746"/>
      </dsp:txXfrm>
    </dsp:sp>
    <dsp:sp modelId="{6C1F940E-4A33-4943-A4B8-884F164BD399}">
      <dsp:nvSpPr>
        <dsp:cNvPr id="0" name=""/>
        <dsp:cNvSpPr/>
      </dsp:nvSpPr>
      <dsp:spPr>
        <a:xfrm rot="5400000">
          <a:off x="-127292" y="3041523"/>
          <a:ext cx="848616" cy="594031"/>
        </a:xfrm>
        <a:prstGeom prst="chevron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211247"/>
        <a:ext cx="594031" cy="254585"/>
      </dsp:txXfrm>
    </dsp:sp>
    <dsp:sp modelId="{01B79312-56E6-42D3-91C4-41CBBB5C4578}">
      <dsp:nvSpPr>
        <dsp:cNvPr id="0" name=""/>
        <dsp:cNvSpPr/>
      </dsp:nvSpPr>
      <dsp:spPr>
        <a:xfrm rot="5400000">
          <a:off x="3652310" y="-144048"/>
          <a:ext cx="551600" cy="666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школа, реализующая программы коррекционного образования</a:t>
          </a:r>
          <a:endParaRPr lang="ru-RU" sz="1800" kern="1200" dirty="0"/>
        </a:p>
      </dsp:txBody>
      <dsp:txXfrm rot="-5400000">
        <a:off x="594031" y="2941158"/>
        <a:ext cx="6641232" cy="497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35366-81C4-49B5-B13A-9A77B15E6CEB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61278-E9E1-4963-A505-0B8F8E34F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4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61278-E9E1-4963-A505-0B8F8E34FB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6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61278-E9E1-4963-A505-0B8F8E34FB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1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D48CB8-908B-4C9F-83BD-82F1062BB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7F5E77B-37BA-47CC-8DFD-AB96576BC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9161A500-CC3D-4C6D-AD70-95396FF944F7}"/>
              </a:ext>
            </a:extLst>
          </p:cNvPr>
          <p:cNvGrpSpPr/>
          <p:nvPr userDrawn="1"/>
        </p:nvGrpSpPr>
        <p:grpSpPr>
          <a:xfrm>
            <a:off x="101600" y="5378903"/>
            <a:ext cx="12074436" cy="1355727"/>
            <a:chOff x="0" y="5433016"/>
            <a:chExt cx="12308892" cy="142498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B42CCE0E-E03F-4F09-9E94-6CCEECC413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35905"/>
              <a:ext cx="4110784" cy="13855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D2C75AD5-5124-4FF4-888C-6D6032D5AD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432" y="5433016"/>
              <a:ext cx="4110784" cy="14249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961F9B32-01D9-46D7-A3CF-001447296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1216" y="5433017"/>
              <a:ext cx="4227676" cy="14249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8097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3C6A8B-1217-490D-97B0-C17BAF25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718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46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B935C-7015-4266-BC40-A869AE97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016E143-0902-449A-AC19-5AF39F954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863872-7695-40AC-A1B9-835A6E2B0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84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D69CE3-9E8F-4C58-997D-6CC00DD1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E39296-8EEE-4688-89E3-3FB484696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06807C99-BD43-4536-9B57-AD32DB6142AC}"/>
              </a:ext>
            </a:extLst>
          </p:cNvPr>
          <p:cNvGrpSpPr/>
          <p:nvPr userDrawn="1"/>
        </p:nvGrpSpPr>
        <p:grpSpPr>
          <a:xfrm>
            <a:off x="101600" y="5378903"/>
            <a:ext cx="12074436" cy="1355727"/>
            <a:chOff x="0" y="5433016"/>
            <a:chExt cx="12308892" cy="142498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CBE2F363-6355-431C-89DB-DA543168E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35905"/>
              <a:ext cx="4110784" cy="13855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0E26ED9-65C2-4662-A09D-52C4E36702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432" y="5433016"/>
              <a:ext cx="4110784" cy="14249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B2D8BA3E-E202-4619-A0D6-3AEF6D20CD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1216" y="5433017"/>
              <a:ext cx="4227676" cy="14249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244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42045-94CA-4E6D-A74E-37C31814B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57717"/>
            <a:ext cx="6878523" cy="1518846"/>
          </a:xfrm>
        </p:spPr>
        <p:txBody>
          <a:bodyPr>
            <a:noAutofit/>
          </a:bodyPr>
          <a:lstStyle/>
          <a:p>
            <a:r>
              <a:rPr lang="ru-RU" sz="4400" b="1" dirty="0">
                <a:cs typeface="Arial" panose="020B0604020202020204" pitchFamily="34" charset="0"/>
              </a:rPr>
              <a:t>Технология сопровождения профессионального самоопределения обучающихся </a:t>
            </a:r>
            <a:br>
              <a:rPr lang="ru-RU" sz="4400" b="1" dirty="0">
                <a:cs typeface="Arial" panose="020B0604020202020204" pitchFamily="34" charset="0"/>
              </a:rPr>
            </a:br>
            <a:r>
              <a:rPr lang="ru-RU" sz="4400" b="1" dirty="0">
                <a:cs typeface="Arial" panose="020B0604020202020204" pitchFamily="34" charset="0"/>
              </a:rPr>
              <a:t>в 8-9 классах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7F9836-D479-4082-940E-4A175DF2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8395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9B9102-97AE-4B1A-96A7-1F1C54B0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804" y="4561"/>
            <a:ext cx="1799196" cy="1223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0073A1-31A4-4A09-85B3-3486B1CFA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712" y="9123"/>
            <a:ext cx="1525058" cy="16739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AF9BAB-52FF-4286-BD2E-B246528D9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23" y="0"/>
            <a:ext cx="1660519" cy="12497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A74525-94B2-4EA2-AC5D-5C4AA8C42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726" y="26430"/>
            <a:ext cx="1866228" cy="1223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C795CF-B80A-4831-A1C1-EBFC05879A0D}"/>
              </a:ext>
            </a:extLst>
          </p:cNvPr>
          <p:cNvSpPr txBox="1"/>
          <p:nvPr/>
        </p:nvSpPr>
        <p:spPr>
          <a:xfrm>
            <a:off x="7640405" y="1960243"/>
            <a:ext cx="4566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Перелыгина Екатерина Александровна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ЦПО Самарской области</a:t>
            </a:r>
          </a:p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Пивень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Ольга Петровна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МБОУ Школа № 163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Самара</a:t>
            </a:r>
          </a:p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Лужанская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Светлана Владимировна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ГБОУ СОШ №4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Чапаевск</a:t>
            </a: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Букреева Ирина Александровна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ГБОУ СОШ п.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Масленниково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Уханова Ольга Михайловна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ГБОУ ООШ с. Васильевка</a:t>
            </a: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Белозерцева Татьяна Алексеевна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ГКОУ для детей-сирот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Чапаевск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FC9B5FF-EA9B-4799-9B17-322DCACDDED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93767" y="17307"/>
            <a:ext cx="1283112" cy="123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2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РЕФЛЕКСИЯ С ИСПОЛЬЗОВАНИЕМ ЛИСТА ПОРТФОЛИО / СОБЫТИЯ. </a:t>
            </a:r>
            <a:br>
              <a:rPr lang="ru-RU" dirty="0"/>
            </a:br>
            <a:r>
              <a:rPr lang="ru-RU" dirty="0"/>
              <a:t>Пример ГБОУ ООШ с. Васильевка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5C9A0A19-FAEF-4A24-93BA-86A9C16AC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608739"/>
              </p:ext>
            </p:extLst>
          </p:nvPr>
        </p:nvGraphicFramePr>
        <p:xfrm>
          <a:off x="97183" y="2551585"/>
          <a:ext cx="8128000" cy="475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55A19C-19D5-451D-BCDC-8FB31A79FB4B}"/>
              </a:ext>
            </a:extLst>
          </p:cNvPr>
          <p:cNvSpPr txBox="1"/>
          <p:nvPr/>
        </p:nvSpPr>
        <p:spPr>
          <a:xfrm>
            <a:off x="1921565" y="2551585"/>
            <a:ext cx="4744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Цели участия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 профессиональной пробе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FBC830-A137-45A8-880A-149DD4937880}"/>
              </a:ext>
            </a:extLst>
          </p:cNvPr>
          <p:cNvSpPr txBox="1"/>
          <p:nvPr/>
        </p:nvSpPr>
        <p:spPr>
          <a:xfrm>
            <a:off x="8114748" y="2152265"/>
            <a:ext cx="38696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Цели и выводы становятся ОЧЕВИДНЫМИ обучающимся именно при работе с листами портфолио /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336424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C4A84-7875-408D-95A4-FBA24102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535"/>
            <a:ext cx="10515600" cy="679904"/>
          </a:xfrm>
        </p:spPr>
        <p:txBody>
          <a:bodyPr>
            <a:normAutofit/>
          </a:bodyPr>
          <a:lstStyle/>
          <a:p>
            <a:r>
              <a:rPr lang="ru-RU" dirty="0"/>
              <a:t>Апробация технологии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29BAF059-9CFF-4B7B-BB31-6F653B4A0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247280"/>
              </p:ext>
            </p:extLst>
          </p:nvPr>
        </p:nvGraphicFramePr>
        <p:xfrm>
          <a:off x="0" y="981921"/>
          <a:ext cx="7262191" cy="376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784E507-9839-43FA-8D1C-9F785B257866}"/>
              </a:ext>
            </a:extLst>
          </p:cNvPr>
          <p:cNvSpPr/>
          <p:nvPr/>
        </p:nvSpPr>
        <p:spPr>
          <a:xfrm>
            <a:off x="7262191" y="981921"/>
            <a:ext cx="4929808" cy="556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МБОУ Школа № 163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Самара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463C2A6-A748-42ED-AB6C-3D5601216894}"/>
              </a:ext>
            </a:extLst>
          </p:cNvPr>
          <p:cNvSpPr/>
          <p:nvPr/>
        </p:nvSpPr>
        <p:spPr>
          <a:xfrm>
            <a:off x="7262192" y="1722149"/>
            <a:ext cx="4929808" cy="556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ГБОУ СОШ №4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Чапаевск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1F970D0-1F1C-43F3-91B7-2CAACC4D869A}"/>
              </a:ext>
            </a:extLst>
          </p:cNvPr>
          <p:cNvSpPr/>
          <p:nvPr/>
        </p:nvSpPr>
        <p:spPr>
          <a:xfrm>
            <a:off x="7262192" y="2447863"/>
            <a:ext cx="4929808" cy="556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ГБОУ СОШ п.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Масленниково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798142F-D131-4A76-8EF2-96B435EBE36E}"/>
              </a:ext>
            </a:extLst>
          </p:cNvPr>
          <p:cNvSpPr/>
          <p:nvPr/>
        </p:nvSpPr>
        <p:spPr>
          <a:xfrm>
            <a:off x="7262191" y="3165695"/>
            <a:ext cx="4929809" cy="556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ГБОУ ООШ с. Васильевка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99E184B-E63A-4715-853C-CBE1F895AB2E}"/>
              </a:ext>
            </a:extLst>
          </p:cNvPr>
          <p:cNvSpPr/>
          <p:nvPr/>
        </p:nvSpPr>
        <p:spPr>
          <a:xfrm>
            <a:off x="7262192" y="3890158"/>
            <a:ext cx="4929808" cy="556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ГКОУ для детей-сирот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Чапаевск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3234CD16-C2B4-4158-8E96-35A6D9A49445}"/>
              </a:ext>
            </a:extLst>
          </p:cNvPr>
          <p:cNvSpPr/>
          <p:nvPr/>
        </p:nvSpPr>
        <p:spPr>
          <a:xfrm>
            <a:off x="-1" y="4905829"/>
            <a:ext cx="12192000" cy="195217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Вывод по итогам апробации: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нет принципиальной разницы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в использовании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55790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2582"/>
            <a:ext cx="11082445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СОБЫТИЕ. Пример МБОУ Школа № 163 </a:t>
            </a:r>
            <a:r>
              <a:rPr lang="ru-RU" dirty="0" err="1"/>
              <a:t>г.о</a:t>
            </a:r>
            <a:r>
              <a:rPr lang="ru-RU" dirty="0"/>
              <a:t>. Самара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2A6A17-DA28-49AF-A107-3EA7B17F1F6A}"/>
              </a:ext>
            </a:extLst>
          </p:cNvPr>
          <p:cNvSpPr txBox="1"/>
          <p:nvPr/>
        </p:nvSpPr>
        <p:spPr>
          <a:xfrm>
            <a:off x="559908" y="1153710"/>
            <a:ext cx="5628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 на производство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D2C330-97E1-4780-B630-31E0320747C7}"/>
              </a:ext>
            </a:extLst>
          </p:cNvPr>
          <p:cNvSpPr txBox="1"/>
          <p:nvPr/>
        </p:nvSpPr>
        <p:spPr>
          <a:xfrm>
            <a:off x="559908" y="2351782"/>
            <a:ext cx="88027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«КАЛЕЙДОСКОП ПРОФЕССИЙ»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 в организациях СПО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1489FD-0625-4D34-80F3-2C8E7CBA4F5C}"/>
              </a:ext>
            </a:extLst>
          </p:cNvPr>
          <p:cNvSpPr txBox="1"/>
          <p:nvPr/>
        </p:nvSpPr>
        <p:spPr>
          <a:xfrm>
            <a:off x="559908" y="3516481"/>
            <a:ext cx="85509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организациях СПО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 для принятия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в формате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индивидуально-групповых консультаций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BAF1D137-193E-4A87-A139-00C9B9F84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934766"/>
              </p:ext>
            </p:extLst>
          </p:nvPr>
        </p:nvGraphicFramePr>
        <p:xfrm>
          <a:off x="6548232" y="1103867"/>
          <a:ext cx="5628861" cy="443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56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582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СОБЫТИЕ. Пример ГБОУ СОШ №4 </a:t>
            </a:r>
            <a:r>
              <a:rPr lang="ru-RU" dirty="0" err="1"/>
              <a:t>г.о</a:t>
            </a:r>
            <a:r>
              <a:rPr lang="ru-RU" dirty="0"/>
              <a:t>. Чапаевск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2A6A17-DA28-49AF-A107-3EA7B17F1F6A}"/>
              </a:ext>
            </a:extLst>
          </p:cNvPr>
          <p:cNvSpPr txBox="1"/>
          <p:nvPr/>
        </p:nvSpPr>
        <p:spPr>
          <a:xfrm>
            <a:off x="612914" y="1166386"/>
            <a:ext cx="562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«Мир профессий»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D2C330-97E1-4780-B630-31E0320747C7}"/>
              </a:ext>
            </a:extLst>
          </p:cNvPr>
          <p:cNvSpPr txBox="1"/>
          <p:nvPr/>
        </p:nvSpPr>
        <p:spPr>
          <a:xfrm>
            <a:off x="612914" y="2037422"/>
            <a:ext cx="8802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«Личностное самоопределение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профессиональная карьера»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1489FD-0625-4D34-80F3-2C8E7CBA4F5C}"/>
              </a:ext>
            </a:extLst>
          </p:cNvPr>
          <p:cNvSpPr txBox="1"/>
          <p:nvPr/>
        </p:nvSpPr>
        <p:spPr>
          <a:xfrm>
            <a:off x="612914" y="3226905"/>
            <a:ext cx="8550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«Моя карьера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профессиональное самоопределение»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BAF1D137-193E-4A87-A139-00C9B9F84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957238"/>
              </p:ext>
            </p:extLst>
          </p:nvPr>
        </p:nvGraphicFramePr>
        <p:xfrm>
          <a:off x="6556824" y="1152939"/>
          <a:ext cx="5628861" cy="39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1AF4C8-906D-4518-B564-1919107C54A5}"/>
              </a:ext>
            </a:extLst>
          </p:cNvPr>
          <p:cNvSpPr txBox="1"/>
          <p:nvPr/>
        </p:nvSpPr>
        <p:spPr>
          <a:xfrm>
            <a:off x="0" y="5314117"/>
            <a:ext cx="9753600" cy="15323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классы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возможности профессиональных проб и дополнительной работы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информацией: предложения Чапаевского РЦ, «Билет в будущее»,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ПроеКТОриЯ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т.д.</a:t>
            </a:r>
          </a:p>
        </p:txBody>
      </p:sp>
    </p:spTree>
    <p:extLst>
      <p:ext uri="{BB962C8B-B14F-4D97-AF65-F5344CB8AC3E}">
        <p14:creationId xmlns:p14="http://schemas.microsoft.com/office/powerpoint/2010/main" val="64729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638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Распределение часов. </a:t>
            </a:r>
            <a:br>
              <a:rPr lang="ru-RU" dirty="0"/>
            </a:br>
            <a:r>
              <a:rPr lang="ru-RU" dirty="0"/>
              <a:t>Фрагмент недельного плана </a:t>
            </a:r>
            <a:br>
              <a:rPr lang="ru-RU" dirty="0"/>
            </a:br>
            <a:r>
              <a:rPr lang="ru-RU" dirty="0"/>
              <a:t>ГБОУ СОШ №4 </a:t>
            </a:r>
            <a:r>
              <a:rPr lang="ru-RU" dirty="0" err="1"/>
              <a:t>г.о</a:t>
            </a:r>
            <a:r>
              <a:rPr lang="ru-RU" dirty="0"/>
              <a:t>. Чапаевск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34467749-2B39-46FE-9FF8-9175721F8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90508"/>
              </p:ext>
            </p:extLst>
          </p:nvPr>
        </p:nvGraphicFramePr>
        <p:xfrm>
          <a:off x="735461" y="1483939"/>
          <a:ext cx="10974316" cy="3688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821685">
                  <a:extLst>
                    <a:ext uri="{9D8B030D-6E8A-4147-A177-3AD203B41FA5}">
                      <a16:colId xmlns:a16="http://schemas.microsoft.com/office/drawing/2014/main" xmlns="" val="2171196542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xmlns="" val="1751177619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xmlns="" val="2267583784"/>
                    </a:ext>
                  </a:extLst>
                </a:gridCol>
                <a:gridCol w="1064523">
                  <a:extLst>
                    <a:ext uri="{9D8B030D-6E8A-4147-A177-3AD203B41FA5}">
                      <a16:colId xmlns:a16="http://schemas.microsoft.com/office/drawing/2014/main" xmlns="" val="3082308717"/>
                    </a:ext>
                  </a:extLst>
                </a:gridCol>
              </a:tblGrid>
              <a:tr h="461070">
                <a:tc>
                  <a:txBody>
                    <a:bodyPr/>
                    <a:lstStyle/>
                    <a:p>
                      <a:pPr algn="l"/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1381569"/>
                  </a:ext>
                </a:extLst>
              </a:tr>
              <a:tr h="461070">
                <a:tc>
                  <a:txBody>
                    <a:bodyPr/>
                    <a:lstStyle/>
                    <a:p>
                      <a:pPr algn="l"/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6053777"/>
                  </a:ext>
                </a:extLst>
              </a:tr>
              <a:tr h="46107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Часть, формируемая участниками образовательных отношений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6680993"/>
                  </a:ext>
                </a:extLst>
              </a:tr>
              <a:tr h="461070">
                <a:tc>
                  <a:txBody>
                    <a:bodyPr/>
                    <a:lstStyle/>
                    <a:p>
                      <a:pPr algn="l"/>
                      <a:r>
                        <a:rPr lang="ru-RU" sz="200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Предпрофильная подготовка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792826"/>
                  </a:ext>
                </a:extLst>
              </a:tr>
              <a:tr h="461070">
                <a:tc gridSpan="4"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Внеурочная деятельность. Социальное направление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9751270"/>
                  </a:ext>
                </a:extLst>
              </a:tr>
              <a:tr h="46107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Мир профессий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6428658"/>
                  </a:ext>
                </a:extLst>
              </a:tr>
              <a:tr h="46107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Личностное самоопределение и профессиональная карьера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6022979"/>
                  </a:ext>
                </a:extLst>
              </a:tr>
              <a:tr h="461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Предпрофильная подготовка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846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9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03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СОБЫТИЕ. Пример ГКОУ для детей-сирот </a:t>
            </a:r>
            <a:br>
              <a:rPr lang="ru-RU" dirty="0"/>
            </a:br>
            <a:r>
              <a:rPr lang="ru-RU" dirty="0" err="1"/>
              <a:t>г.о</a:t>
            </a:r>
            <a:r>
              <a:rPr lang="ru-RU" dirty="0"/>
              <a:t>. Чапаевск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2A6A17-DA28-49AF-A107-3EA7B17F1F6A}"/>
              </a:ext>
            </a:extLst>
          </p:cNvPr>
          <p:cNvSpPr txBox="1"/>
          <p:nvPr/>
        </p:nvSpPr>
        <p:spPr>
          <a:xfrm>
            <a:off x="612914" y="1425430"/>
            <a:ext cx="56288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мастерских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добровольный общественно-полезный труд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внеурочной деятельности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«Мир профессий»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D2C330-97E1-4780-B630-31E0320747C7}"/>
              </a:ext>
            </a:extLst>
          </p:cNvPr>
          <p:cNvSpPr txBox="1"/>
          <p:nvPr/>
        </p:nvSpPr>
        <p:spPr>
          <a:xfrm>
            <a:off x="612914" y="3436380"/>
            <a:ext cx="744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 на предприятия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предпрофильная подготовка по 5 направлениям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пробы вне ГКОУ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BAF1D137-193E-4A87-A139-00C9B9F84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32333"/>
              </p:ext>
            </p:extLst>
          </p:nvPr>
        </p:nvGraphicFramePr>
        <p:xfrm>
          <a:off x="6556824" y="1152940"/>
          <a:ext cx="5628861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F1176F-1330-4F8A-B6E7-82FC011BDB79}"/>
              </a:ext>
            </a:extLst>
          </p:cNvPr>
          <p:cNvSpPr txBox="1"/>
          <p:nvPr/>
        </p:nvSpPr>
        <p:spPr>
          <a:xfrm>
            <a:off x="0" y="5121354"/>
            <a:ext cx="12185685" cy="1736646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 интеллектуальными нарушениями </a:t>
            </a:r>
            <a:b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пробы проводятся только по доступным профессиям.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экскурсий на предприятия – расширение кругозора.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1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РАБОТА С РОДИТЕЛЯМИ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AE8A2AD-D4A4-4B7C-91B7-5D17CD27A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483810"/>
              </p:ext>
            </p:extLst>
          </p:nvPr>
        </p:nvGraphicFramePr>
        <p:xfrm>
          <a:off x="344557" y="1045030"/>
          <a:ext cx="11542643" cy="509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36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C5FA1875-EDFA-4D2D-9CDD-5BDBA7A83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534375"/>
              </p:ext>
            </p:extLst>
          </p:nvPr>
        </p:nvGraphicFramePr>
        <p:xfrm>
          <a:off x="543339" y="795130"/>
          <a:ext cx="11304104" cy="447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49533E-8E2B-4B1A-80FB-AF4EC30B2635}"/>
              </a:ext>
            </a:extLst>
          </p:cNvPr>
          <p:cNvSpPr/>
          <p:nvPr/>
        </p:nvSpPr>
        <p:spPr>
          <a:xfrm>
            <a:off x="543339" y="4103316"/>
            <a:ext cx="5228933" cy="1171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*Диагностика профессиональных интересов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 склонностей обучающегося.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Обучающимся и их родителям предлагается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один и тот же опросник.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РОДИТЕЛЯМИ. </a:t>
            </a:r>
            <a:br>
              <a:rPr lang="ru-RU" dirty="0"/>
            </a:br>
            <a:r>
              <a:rPr lang="ru-RU" dirty="0"/>
              <a:t>Пример работы ГБОУ СОШ п. </a:t>
            </a:r>
            <a:r>
              <a:rPr lang="ru-RU" dirty="0" err="1"/>
              <a:t>Масленниково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Эффекты технологии сопровождения профессионального самоопределения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B5C3A48D-E583-41EF-8613-DEDC6E907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155015"/>
              </p:ext>
            </p:extLst>
          </p:nvPr>
        </p:nvGraphicFramePr>
        <p:xfrm>
          <a:off x="0" y="1219200"/>
          <a:ext cx="12061371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95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35FE5E4-121F-4781-AB8D-6EECC72A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1248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БЛАГОДАРИМ НАШИХ ПАРТНЕРОВ!</a:t>
            </a:r>
          </a:p>
        </p:txBody>
      </p:sp>
    </p:spTree>
    <p:extLst>
      <p:ext uri="{BB962C8B-B14F-4D97-AF65-F5344CB8AC3E}">
        <p14:creationId xmlns:p14="http://schemas.microsoft.com/office/powerpoint/2010/main" val="365583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6E9149-D5C4-413C-B20F-CAA68A53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07" y="749785"/>
            <a:ext cx="11283122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 применения </a:t>
            </a:r>
            <a:br>
              <a:rPr lang="ru-RU" dirty="0"/>
            </a:br>
            <a:r>
              <a:rPr lang="ru-RU" dirty="0"/>
              <a:t>технологии профессионального самоопределения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374C3-CD92-4E34-9016-0C40D008F062}"/>
              </a:ext>
            </a:extLst>
          </p:cNvPr>
          <p:cNvSpPr/>
          <p:nvPr/>
        </p:nvSpPr>
        <p:spPr>
          <a:xfrm>
            <a:off x="6996549" y="1845109"/>
            <a:ext cx="2202872" cy="20536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ИНФОРМАЦИЯ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D549A8B2-1673-4BE6-B81D-1DE8B66F0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752875"/>
              </p:ext>
            </p:extLst>
          </p:nvPr>
        </p:nvGraphicFramePr>
        <p:xfrm>
          <a:off x="595086" y="1625600"/>
          <a:ext cx="11283122" cy="378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554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42045-94CA-4E6D-A74E-37C31814B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3244311"/>
            <a:ext cx="11052313" cy="1518846"/>
          </a:xfrm>
        </p:spPr>
        <p:txBody>
          <a:bodyPr>
            <a:noAutofit/>
          </a:bodyPr>
          <a:lstStyle/>
          <a:p>
            <a:r>
              <a:rPr lang="ru-RU" sz="4000" b="1" dirty="0">
                <a:cs typeface="Arial" panose="020B0604020202020204" pitchFamily="34" charset="0"/>
              </a:rPr>
              <a:t>Технология </a:t>
            </a: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сопровождения профессионального самоопределения обучающихся </a:t>
            </a: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в 8-9 классах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7F9836-D479-4082-940E-4A175DF2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8395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9B9102-97AE-4B1A-96A7-1F1C54B0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23" y="0"/>
            <a:ext cx="1799196" cy="1223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0073A1-31A4-4A09-85B3-3486B1CFA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712" y="9123"/>
            <a:ext cx="1525058" cy="16739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AF9BAB-52FF-4286-BD2E-B246528D9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598" y="0"/>
            <a:ext cx="1625402" cy="12233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A74525-94B2-4EA2-AC5D-5C4AA8C42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726" y="26430"/>
            <a:ext cx="1866228" cy="12233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FC9B5FF-EA9B-4799-9B17-322DCACDDED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80602" y="0"/>
            <a:ext cx="1283112" cy="123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90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6E9149-D5C4-413C-B20F-CAA68A53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9" y="1294041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</a:t>
            </a:r>
            <a:br>
              <a:rPr lang="ru-RU" dirty="0"/>
            </a:br>
            <a:r>
              <a:rPr lang="ru-RU" dirty="0"/>
              <a:t>технологии</a:t>
            </a:r>
            <a:br>
              <a:rPr lang="ru-RU" dirty="0"/>
            </a:br>
            <a:r>
              <a:rPr lang="ru-RU" dirty="0"/>
              <a:t>профессионального </a:t>
            </a:r>
            <a:br>
              <a:rPr lang="ru-RU" dirty="0"/>
            </a:br>
            <a:r>
              <a:rPr lang="ru-RU" dirty="0"/>
              <a:t>самоопределения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9E1CBFE-C5C6-4437-9977-27F2CBA7CB11}"/>
              </a:ext>
            </a:extLst>
          </p:cNvPr>
          <p:cNvGrpSpPr/>
          <p:nvPr/>
        </p:nvGrpSpPr>
        <p:grpSpPr>
          <a:xfrm>
            <a:off x="2714171" y="0"/>
            <a:ext cx="9477829" cy="6858000"/>
            <a:chOff x="2714171" y="0"/>
            <a:chExt cx="9477829" cy="6858000"/>
          </a:xfrm>
        </p:grpSpPr>
        <p:graphicFrame>
          <p:nvGraphicFramePr>
            <p:cNvPr id="4" name="Схема 3">
              <a:extLst>
                <a:ext uri="{FF2B5EF4-FFF2-40B4-BE49-F238E27FC236}">
                  <a16:creationId xmlns:a16="http://schemas.microsoft.com/office/drawing/2014/main" xmlns="" id="{E339DD1C-020B-4F77-8D77-611C53AEF4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33071533"/>
                </p:ext>
              </p:extLst>
            </p:nvPr>
          </p:nvGraphicFramePr>
          <p:xfrm>
            <a:off x="2714171" y="0"/>
            <a:ext cx="9477829" cy="685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F8EFC260-84F0-48C1-8C04-03A169DC7F06}"/>
                </a:ext>
              </a:extLst>
            </p:cNvPr>
            <p:cNvSpPr/>
            <p:nvPr/>
          </p:nvSpPr>
          <p:spPr>
            <a:xfrm>
              <a:off x="5513506" y="3317682"/>
              <a:ext cx="2053485" cy="32558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ОБСУЖДЕНИЕ</a:t>
              </a: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374C3-CD92-4E34-9016-0C40D008F062}"/>
              </a:ext>
            </a:extLst>
          </p:cNvPr>
          <p:cNvSpPr/>
          <p:nvPr/>
        </p:nvSpPr>
        <p:spPr>
          <a:xfrm>
            <a:off x="6996549" y="1845109"/>
            <a:ext cx="2202872" cy="20536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31595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РАБОТЫ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2F679A75-47CC-4746-8405-712A5D04E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39687"/>
              </p:ext>
            </p:extLst>
          </p:nvPr>
        </p:nvGraphicFramePr>
        <p:xfrm>
          <a:off x="130629" y="841829"/>
          <a:ext cx="11916228" cy="463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30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РАБОТА С ОЖИДАНИЯМИ ОТ СОБЫТИЯ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2F679A75-47CC-4746-8405-712A5D04E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362571"/>
              </p:ext>
            </p:extLst>
          </p:nvPr>
        </p:nvGraphicFramePr>
        <p:xfrm>
          <a:off x="7113418" y="4804443"/>
          <a:ext cx="5076214" cy="204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2A6A17-DA28-49AF-A107-3EA7B17F1F6A}"/>
              </a:ext>
            </a:extLst>
          </p:cNvPr>
          <p:cNvSpPr txBox="1"/>
          <p:nvPr/>
        </p:nvSpPr>
        <p:spPr>
          <a:xfrm>
            <a:off x="838200" y="1208625"/>
            <a:ext cx="85747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информации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эмоционального напряжения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 прогнозирования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967513-D3D0-4D4E-A323-D71A6394D8AE}"/>
              </a:ext>
            </a:extLst>
          </p:cNvPr>
          <p:cNvSpPr txBox="1"/>
          <p:nvPr/>
        </p:nvSpPr>
        <p:spPr>
          <a:xfrm>
            <a:off x="838200" y="3283728"/>
            <a:ext cx="85747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портфолио / события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и групповые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05124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СОБЫТИЕ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2F679A75-47CC-4746-8405-712A5D04E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475468"/>
              </p:ext>
            </p:extLst>
          </p:nvPr>
        </p:nvGraphicFramePr>
        <p:xfrm>
          <a:off x="7139924" y="4830948"/>
          <a:ext cx="5076214" cy="204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2A6A17-DA28-49AF-A107-3EA7B17F1F6A}"/>
              </a:ext>
            </a:extLst>
          </p:cNvPr>
          <p:cNvSpPr txBox="1"/>
          <p:nvPr/>
        </p:nvSpPr>
        <p:spPr>
          <a:xfrm>
            <a:off x="838201" y="1329074"/>
            <a:ext cx="85747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информации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свободной форме или по заданию)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эмоциональная окраска информации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967513-D3D0-4D4E-A323-D71A6394D8AE}"/>
              </a:ext>
            </a:extLst>
          </p:cNvPr>
          <p:cNvSpPr txBox="1"/>
          <p:nvPr/>
        </p:nvSpPr>
        <p:spPr>
          <a:xfrm>
            <a:off x="838201" y="3613667"/>
            <a:ext cx="85747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СОБЫТИЯ?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возможности – по выбору обучающегося</a:t>
            </a:r>
          </a:p>
        </p:txBody>
      </p:sp>
    </p:spTree>
    <p:extLst>
      <p:ext uri="{BB962C8B-B14F-4D97-AF65-F5344CB8AC3E}">
        <p14:creationId xmlns:p14="http://schemas.microsoft.com/office/powerpoint/2010/main" val="147024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582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СОБЫТИЕ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2A6A17-DA28-49AF-A107-3EA7B17F1F6A}"/>
              </a:ext>
            </a:extLst>
          </p:cNvPr>
          <p:cNvSpPr txBox="1"/>
          <p:nvPr/>
        </p:nvSpPr>
        <p:spPr>
          <a:xfrm>
            <a:off x="838200" y="1033864"/>
            <a:ext cx="5628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 на производство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D2C330-97E1-4780-B630-31E0320747C7}"/>
              </a:ext>
            </a:extLst>
          </p:cNvPr>
          <p:cNvSpPr txBox="1"/>
          <p:nvPr/>
        </p:nvSpPr>
        <p:spPr>
          <a:xfrm>
            <a:off x="838200" y="2374781"/>
            <a:ext cx="8802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понятийный аппарат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профессионального самоопределения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1489FD-0625-4D34-80F3-2C8E7CBA4F5C}"/>
              </a:ext>
            </a:extLst>
          </p:cNvPr>
          <p:cNvSpPr txBox="1"/>
          <p:nvPr/>
        </p:nvSpPr>
        <p:spPr>
          <a:xfrm>
            <a:off x="838200" y="4101381"/>
            <a:ext cx="8550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 для принятия решения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формате индивидуально-групповых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консультаций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BAF1D137-193E-4A87-A139-00C9B9F84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804708"/>
              </p:ext>
            </p:extLst>
          </p:nvPr>
        </p:nvGraphicFramePr>
        <p:xfrm>
          <a:off x="6563139" y="702366"/>
          <a:ext cx="5628861" cy="498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35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РЕФЛЕКСИЯ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2F679A75-47CC-4746-8405-712A5D04E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728286"/>
              </p:ext>
            </p:extLst>
          </p:nvPr>
        </p:nvGraphicFramePr>
        <p:xfrm>
          <a:off x="7113418" y="4804444"/>
          <a:ext cx="5076214" cy="204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BB5C49-1CFD-445C-81FE-4B8EF25BF94D}"/>
              </a:ext>
            </a:extLst>
          </p:cNvPr>
          <p:cNvSpPr txBox="1"/>
          <p:nvPr/>
        </p:nvSpPr>
        <p:spPr>
          <a:xfrm>
            <a:off x="838201" y="1613118"/>
            <a:ext cx="85747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 прогнозирования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 относительно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собственного профессионального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самоопределения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CA4605-0B20-48D1-ADE3-D8C907F23201}"/>
              </a:ext>
            </a:extLst>
          </p:cNvPr>
          <p:cNvSpPr txBox="1"/>
          <p:nvPr/>
        </p:nvSpPr>
        <p:spPr>
          <a:xfrm>
            <a:off x="838200" y="3812979"/>
            <a:ext cx="85747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портфолио /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159443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РЕФЛЕКСИЯ С ИСПОЛЬЗОВАНИЕМ ЛИСТА ПОРТФОЛИО / СОБЫТИЯ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BB5C49-1CFD-445C-81FE-4B8EF25BF94D}"/>
              </a:ext>
            </a:extLst>
          </p:cNvPr>
          <p:cNvSpPr txBox="1"/>
          <p:nvPr/>
        </p:nvSpPr>
        <p:spPr>
          <a:xfrm>
            <a:off x="599662" y="1578334"/>
            <a:ext cx="65167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работы – негативные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ожидания у обучающихся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в заполнении,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т.к. непривычный формат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(года хватает, чтобы освоиться)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CA4605-0B20-48D1-ADE3-D8C907F23201}"/>
              </a:ext>
            </a:extLst>
          </p:cNvPr>
          <p:cNvSpPr txBox="1"/>
          <p:nvPr/>
        </p:nvSpPr>
        <p:spPr>
          <a:xfrm>
            <a:off x="599662" y="3728593"/>
            <a:ext cx="5917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обучающихся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функциональной грамотности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речи у обучающихся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осознанный конкретный выбор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56C508AB-8C8C-473F-B4A8-98BB3BC6F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95138"/>
              </p:ext>
            </p:extLst>
          </p:nvPr>
        </p:nvGraphicFramePr>
        <p:xfrm>
          <a:off x="6665843" y="1344453"/>
          <a:ext cx="5351512" cy="3187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5756">
                  <a:extLst>
                    <a:ext uri="{9D8B030D-6E8A-4147-A177-3AD203B41FA5}">
                      <a16:colId xmlns:a16="http://schemas.microsoft.com/office/drawing/2014/main" xmlns="" val="2672224989"/>
                    </a:ext>
                  </a:extLst>
                </a:gridCol>
                <a:gridCol w="2675756">
                  <a:extLst>
                    <a:ext uri="{9D8B030D-6E8A-4147-A177-3AD203B41FA5}">
                      <a16:colId xmlns:a16="http://schemas.microsoft.com/office/drawing/2014/main" xmlns="" val="2587966448"/>
                    </a:ext>
                  </a:extLst>
                </a:gridCol>
              </a:tblGrid>
              <a:tr h="672021"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Структура листа портфолио / события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9167883"/>
                  </a:ext>
                </a:extLst>
              </a:tr>
              <a:tr h="628942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ДО СОБЫТИЯ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МОИ ОЖИДАНИЯ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1622954"/>
                  </a:ext>
                </a:extLst>
              </a:tr>
              <a:tr h="628942">
                <a:tc rowSpan="3"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ПОСЛЕ СОБЫТИЯ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ПОЛЬЗА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051536"/>
                  </a:ext>
                </a:extLst>
              </a:tr>
              <a:tr h="6289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РАЗОЧАРОВАНИЯ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040594"/>
                  </a:ext>
                </a:extLst>
              </a:tr>
              <a:tr h="6289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ВЫВОДЫ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833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A188B4-C0C5-4190-8183-EF69E87C5E1F}"/>
              </a:ext>
            </a:extLst>
          </p:cNvPr>
          <p:cNvSpPr txBox="1"/>
          <p:nvPr/>
        </p:nvSpPr>
        <p:spPr>
          <a:xfrm>
            <a:off x="8746435" y="5393769"/>
            <a:ext cx="3445565" cy="146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Внимание!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 единственный формат.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Может быть заменен или чередоваться с беседой.</a:t>
            </a:r>
          </a:p>
        </p:txBody>
      </p:sp>
    </p:spTree>
    <p:extLst>
      <p:ext uri="{BB962C8B-B14F-4D97-AF65-F5344CB8AC3E}">
        <p14:creationId xmlns:p14="http://schemas.microsoft.com/office/powerpoint/2010/main" val="60949576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фесси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559</Words>
  <Application>Microsoft Office PowerPoint</Application>
  <PresentationFormat>Широкоэкранный</PresentationFormat>
  <Paragraphs>193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Wingdings</vt:lpstr>
      <vt:lpstr>Профессии</vt:lpstr>
      <vt:lpstr>Технология сопровождения профессионального самоопределения обучающихся  в 8-9 классах</vt:lpstr>
      <vt:lpstr>Цель применения  технологии профессионального самоопределения</vt:lpstr>
      <vt:lpstr>Элементы  технологии профессионального  самоопределения</vt:lpstr>
      <vt:lpstr>АЛГОРИТМ РАБОТЫ</vt:lpstr>
      <vt:lpstr>АЛГОРИТМ РАБОТЫ:  РАБОТА С ОЖИДАНИЯМИ ОТ СОБЫТИЯ</vt:lpstr>
      <vt:lpstr>АЛГОРИТМ РАБОТЫ:  СОБЫТИЕ</vt:lpstr>
      <vt:lpstr>АЛГОРИТМ РАБОТЫ:  СОБЫТИЕ</vt:lpstr>
      <vt:lpstr>АЛГОРИТМ РАБОТЫ:  РЕФЛЕКСИЯ</vt:lpstr>
      <vt:lpstr>АЛГОРИТМ РАБОТЫ:  РЕФЛЕКСИЯ С ИСПОЛЬЗОВАНИЕМ ЛИСТА ПОРТФОЛИО / СОБЫТИЯ</vt:lpstr>
      <vt:lpstr>АЛГОРИТМ РАБОТЫ:  РЕФЛЕКСИЯ С ИСПОЛЬЗОВАНИЕМ ЛИСТА ПОРТФОЛИО / СОБЫТИЯ.  Пример ГБОУ ООШ с. Васильевка</vt:lpstr>
      <vt:lpstr>Апробация технологии</vt:lpstr>
      <vt:lpstr>АЛГОРИТМ РАБОТЫ:  СОБЫТИЕ. Пример МБОУ Школа № 163 г.о. Самара</vt:lpstr>
      <vt:lpstr>АЛГОРИТМ РАБОТЫ:  СОБЫТИЕ. Пример ГБОУ СОШ №4 г.о. Чапаевск</vt:lpstr>
      <vt:lpstr>Распределение часов.  Фрагмент недельного плана  ГБОУ СОШ №4 г.о. Чапаевск</vt:lpstr>
      <vt:lpstr>АЛГОРИТМ РАБОТЫ:  СОБЫТИЕ. Пример ГКОУ для детей-сирот  г.о. Чапаевск</vt:lpstr>
      <vt:lpstr>РАБОТА С РОДИТЕЛЯМИ</vt:lpstr>
      <vt:lpstr>РАБОТА С РОДИТЕЛЯМИ.  Пример работы ГБОУ СОШ п. Масленниково</vt:lpstr>
      <vt:lpstr>Эффекты технологии сопровождения профессионального самоопределения</vt:lpstr>
      <vt:lpstr>БЛАГОДАРИМ НАШИХ ПАРТНЕРОВ!</vt:lpstr>
      <vt:lpstr>Технология  сопровождения профессионального самоопределения обучающихся  в 8-9 классах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сопровождения профессионального самоопределения обучающихся в 8-9 классах общеобразовательных организаций, реализующих программы общего образования в условиях крупного города, малого города, крупного села, малого села, а также в условиях образовательной организации, реализующей программы коррекционного образования</dc:title>
  <dc:creator>Екатерина Перелыгина</dc:creator>
  <cp:lastModifiedBy>Четверикова</cp:lastModifiedBy>
  <cp:revision>64</cp:revision>
  <dcterms:created xsi:type="dcterms:W3CDTF">2019-11-28T22:12:27Z</dcterms:created>
  <dcterms:modified xsi:type="dcterms:W3CDTF">2020-06-17T06:59:47Z</dcterms:modified>
</cp:coreProperties>
</file>