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6" r:id="rId2"/>
    <p:sldId id="256" r:id="rId3"/>
    <p:sldId id="288" r:id="rId4"/>
    <p:sldId id="269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95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93" r:id="rId30"/>
    <p:sldId id="294" r:id="rId31"/>
    <p:sldId id="266" r:id="rId32"/>
    <p:sldId id="26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EA88F-9501-42A1-BAA1-AE13021D1B5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7E619-D828-480F-925F-7E24B070D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2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0.png"/><Relationship Id="rId4" Type="http://schemas.openxmlformats.org/officeDocument/2006/relationships/image" Target="../media/image1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1"/>
            <a:ext cx="7772400" cy="1224136"/>
          </a:xfrm>
        </p:spPr>
        <p:txBody>
          <a:bodyPr>
            <a:normAutofit/>
          </a:bodyPr>
          <a:lstStyle/>
          <a:p>
            <a:r>
              <a:rPr lang="ru-RU" sz="1800" dirty="0"/>
              <a:t>ГБОУ ООШ № 12 пос. Шмидта</a:t>
            </a:r>
            <a:br>
              <a:rPr lang="ru-RU" sz="1800" dirty="0"/>
            </a:br>
            <a:r>
              <a:rPr lang="ru-RU" sz="1800" dirty="0" err="1" smtClean="0"/>
              <a:t>г.о</a:t>
            </a:r>
            <a:r>
              <a:rPr lang="ru-RU" sz="1800" dirty="0" smtClean="0"/>
              <a:t>.  </a:t>
            </a:r>
            <a:r>
              <a:rPr lang="ru-RU" sz="1800" dirty="0"/>
              <a:t>Новокуйбышевск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547664" y="1916832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Игра «</a:t>
            </a:r>
            <a:r>
              <a:rPr lang="ru-RU" dirty="0">
                <a:solidFill>
                  <a:schemeClr val="tx1"/>
                </a:solidFill>
              </a:rPr>
              <a:t>А</a:t>
            </a:r>
            <a:r>
              <a:rPr lang="ru-RU" dirty="0" smtClean="0">
                <a:solidFill>
                  <a:schemeClr val="tx1"/>
                </a:solidFill>
              </a:rPr>
              <a:t>лфавит профессий»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Учащиеся начальных классов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2015 год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4149080"/>
            <a:ext cx="2790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Хабибулина </a:t>
            </a:r>
            <a:endParaRPr lang="ru-RU" dirty="0" smtClean="0"/>
          </a:p>
          <a:p>
            <a:r>
              <a:rPr lang="ru-RU" dirty="0" smtClean="0"/>
              <a:t>Хадича </a:t>
            </a:r>
          </a:p>
          <a:p>
            <a:r>
              <a:rPr lang="ru-RU" dirty="0" smtClean="0"/>
              <a:t>Халитовна</a:t>
            </a:r>
            <a:r>
              <a:rPr lang="ru-RU" dirty="0"/>
              <a:t>, </a:t>
            </a:r>
          </a:p>
          <a:p>
            <a:r>
              <a:rPr lang="ru-RU" dirty="0"/>
              <a:t>педагог - психолог</a:t>
            </a:r>
          </a:p>
          <a:p>
            <a:r>
              <a:rPr lang="ru-RU" dirty="0"/>
              <a:t>структурного подразделения</a:t>
            </a:r>
          </a:p>
          <a:p>
            <a:r>
              <a:rPr lang="ru-RU" dirty="0"/>
              <a:t>«Детский сад «Березка»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6215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Зубной врач, зоотехник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4338" name="Picture 2" descr="G:\проф  в детском саду\картинки по проф\еще\зоотех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25527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G:\проф  в детском саду\картинки по проф\еще\зубной вра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7516"/>
            <a:ext cx="2714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Инженер, </a:t>
            </a:r>
            <a:r>
              <a:rPr lang="ru-RU" dirty="0" smtClean="0"/>
              <a:t>иллюстратор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Интервьюер </a:t>
            </a:r>
          </a:p>
        </p:txBody>
      </p:sp>
      <p:pic>
        <p:nvPicPr>
          <p:cNvPr id="15362" name="Picture 2" descr="G:\проф  в детском саду\картинки по проф\еще\инервьюры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2714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G:\проф  в детском саду\картинки по проф\еще\интервьюер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27336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G:\проф  в детском саду\картинки по проф\еще\инжене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39330"/>
            <a:ext cx="27241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hadicha\Downloads\иллюстрато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2916992" cy="16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Буква 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Кассир, кондитер, кондуктор, каменщик, корреспондент, </a:t>
            </a:r>
            <a:r>
              <a:rPr lang="ru-RU" dirty="0" smtClean="0"/>
              <a:t>крановщик 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868144" y="1535113"/>
            <a:ext cx="2818656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     Копирайтер</a:t>
            </a:r>
            <a:endParaRPr lang="ru-RU" dirty="0"/>
          </a:p>
        </p:txBody>
      </p:sp>
      <p:pic>
        <p:nvPicPr>
          <p:cNvPr id="16386" name="Picture 2" descr="G:\проф  в детском саду\картинки по проф\еще\каменщ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53400"/>
            <a:ext cx="2088232" cy="13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G:\проф  в детском саду\картинки по проф\еще\касси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22682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G:\проф  в детском саду\картинки по проф\еще\кондит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54025"/>
            <a:ext cx="18954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G:\проф  в детском саду\картинки по проф\еще\копирайтер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72" y="2223191"/>
            <a:ext cx="2026228" cy="13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G:\проф  в детском саду\картинки по проф\еще\корреспонден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52036"/>
            <a:ext cx="2467739" cy="139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G:\проф  в детском саду\картинки по проф\еще\кондукто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18" y="4741899"/>
            <a:ext cx="26574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G:\проф  в детском саду\картинки по проф\еще\крановщик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03" y="3763774"/>
            <a:ext cx="1780415" cy="11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Летчик, </a:t>
            </a:r>
            <a:r>
              <a:rPr lang="ru-RU" dirty="0" smtClean="0"/>
              <a:t>логопед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Логистик </a:t>
            </a:r>
          </a:p>
        </p:txBody>
      </p:sp>
      <p:pic>
        <p:nvPicPr>
          <p:cNvPr id="1026" name="Picture 2" descr="G:\проф  в детском саду\картинки по проф\еще\летч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27051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проф  в детском саду\картинки по проф\еще\логопе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22932"/>
            <a:ext cx="24098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проф  в детском саду\картинки по проф\еще\логистика на транпорт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48880"/>
            <a:ext cx="243387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проф  в детском саду\картинки по проф\еще\логистика товар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69" y="4333875"/>
            <a:ext cx="28860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Музыкант, машинист, массажист, </a:t>
            </a:r>
            <a:r>
              <a:rPr lang="ru-RU" dirty="0" smtClean="0"/>
              <a:t>монтажник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Маркетолог, </a:t>
            </a:r>
            <a:r>
              <a:rPr lang="ru-RU" dirty="0" smtClean="0"/>
              <a:t>менеджер,     </a:t>
            </a:r>
            <a:r>
              <a:rPr lang="ru-RU" dirty="0" err="1" smtClean="0"/>
              <a:t>мерчендайзер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G:\проф  в детском саду\картинки по проф\еще\маркетолог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50956"/>
            <a:ext cx="2170584" cy="14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проф  в детском саду\картинки по проф\еще\массажис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6170"/>
            <a:ext cx="1810544" cy="120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проф  в детском саду\картинки по проф\еще\машинис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2524125"/>
            <a:ext cx="1722685" cy="120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проф  в детском саду\картинки по проф\еще\менедже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6872"/>
            <a:ext cx="1872208" cy="12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проф  в детском саду\картинки по проф\еще\мерчендайзе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1614621" cy="120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проф  в детском саду\картинки по проф\еще\монтажник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4709"/>
            <a:ext cx="2152397" cy="146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проф  в детском саду\картинки по проф\еще\музыкант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7" y="4900389"/>
            <a:ext cx="1584377" cy="10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Наладчик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Нотариус, Невропатолог.</a:t>
            </a:r>
          </a:p>
        </p:txBody>
      </p:sp>
      <p:pic>
        <p:nvPicPr>
          <p:cNvPr id="3074" name="Picture 2" descr="G:\проф  в детском саду\картинки по проф\еще\наладч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19" y="3245644"/>
            <a:ext cx="24193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проф  в детском саду\картинки по проф\еще\невропатолог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09120"/>
            <a:ext cx="27051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проф  в детском саду\картинки по проф\еще\нотариу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1718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Официант, </a:t>
            </a:r>
            <a:r>
              <a:rPr lang="ru-RU" dirty="0" smtClean="0"/>
              <a:t>окулист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Офис-менеджер </a:t>
            </a:r>
          </a:p>
        </p:txBody>
      </p:sp>
      <p:pic>
        <p:nvPicPr>
          <p:cNvPr id="4098" name="Picture 2" descr="G:\проф  в детском саду\картинки по проф\еще\окулис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93096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проф  в детском саду\картинки по проф\еще\офис-менеджер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05641"/>
            <a:ext cx="4041775" cy="268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ownloads\официант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13335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П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Плотник, портной, повар, почтальон, писатель, </a:t>
            </a:r>
            <a:r>
              <a:rPr lang="ru-RU" dirty="0" smtClean="0"/>
              <a:t>парикмахер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Переводчик,  педиатр, </a:t>
            </a:r>
            <a:r>
              <a:rPr lang="ru-RU" dirty="0" smtClean="0"/>
              <a:t>программист.</a:t>
            </a:r>
            <a:endParaRPr lang="ru-RU" dirty="0"/>
          </a:p>
        </p:txBody>
      </p:sp>
      <p:pic>
        <p:nvPicPr>
          <p:cNvPr id="5122" name="Picture 2" descr="C:\Users\пользователь\Downloads\парикмаха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79" y="5256113"/>
            <a:ext cx="1363787" cy="9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ownloads\педиатр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19175"/>
            <a:ext cx="1455192" cy="10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ownloads\переводч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49642"/>
            <a:ext cx="21145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ьзователь\Downloads\писател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085184"/>
            <a:ext cx="138255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пользователь\Downloads\плотни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8" y="220486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пользователь\Downloads\пова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04245"/>
            <a:ext cx="1732854" cy="119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пользователь\Downloads\портной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57595"/>
            <a:ext cx="12001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пользователь\Downloads\почтальон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0" y="4797152"/>
            <a:ext cx="1497707" cy="11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пользователь\Downloads\программист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92" y="5282731"/>
            <a:ext cx="1901156" cy="12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Буква П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Пожарный</a:t>
            </a:r>
            <a:r>
              <a:rPr lang="ru-RU" dirty="0"/>
              <a:t>, паркетчик, продавец, певец, педагог, полицейский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Прокурор</a:t>
            </a:r>
            <a:r>
              <a:rPr lang="ru-RU" dirty="0"/>
              <a:t>, промоутер</a:t>
            </a:r>
          </a:p>
        </p:txBody>
      </p:sp>
      <p:pic>
        <p:nvPicPr>
          <p:cNvPr id="6146" name="Picture 2" descr="C:\Users\пользователь\Downloads\пожарны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1512565" cy="10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ownloads\полицейск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00" y="4825811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ownloads\продаве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1800200" cy="13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ользователь\Downloads\прокурор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4193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пользователь\Downloads\промоут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19145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пользователь\Downloads\паркетч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89" y="3453738"/>
            <a:ext cx="1501329" cy="10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пользователь\Downloads\певец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4" y="5341986"/>
            <a:ext cx="1930740" cy="118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пользователь\Downloads\педагог33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4" y="3453738"/>
            <a:ext cx="2249707" cy="13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Режиссер, редактор, рыбак, </a:t>
            </a:r>
            <a:r>
              <a:rPr lang="ru-RU" dirty="0" smtClean="0"/>
              <a:t>рабочий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300192" y="1535113"/>
            <a:ext cx="238660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               </a:t>
            </a:r>
            <a:r>
              <a:rPr lang="ru-RU" dirty="0" err="1" smtClean="0"/>
              <a:t>Риэлтор</a:t>
            </a:r>
            <a:endParaRPr lang="ru-RU" dirty="0"/>
          </a:p>
        </p:txBody>
      </p:sp>
      <p:pic>
        <p:nvPicPr>
          <p:cNvPr id="7170" name="Picture 2" descr="C:\Users\пользователь\Downloads\риэлтор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77591"/>
            <a:ext cx="2714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ьзователь\Downloads\режиссе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151112" cy="143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ользователь\Downloads\редакт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2160240" cy="14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ользователь\Downloads\рабоч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37112"/>
            <a:ext cx="2520280" cy="200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пользователь\Downloads\рыба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35" y="4149080"/>
            <a:ext cx="24098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ru-RU" dirty="0" smtClean="0"/>
              <a:t>Игра «АЛФАВИТ ПРОФЕССИЙ»</a:t>
            </a:r>
            <a:endParaRPr lang="ru-RU" dirty="0"/>
          </a:p>
        </p:txBody>
      </p:sp>
      <p:pic>
        <p:nvPicPr>
          <p:cNvPr id="1026" name="Picture 2" descr="C:\Users\hadicha\Downloads\азбука и презента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9"/>
            <a:ext cx="684075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5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Строитель, </a:t>
            </a:r>
            <a:r>
              <a:rPr lang="ru-RU" dirty="0" smtClean="0"/>
              <a:t>сварщик, спортсмен, стоматолог…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Специалист по связям с общественностью, супервайзер, </a:t>
            </a:r>
            <a:r>
              <a:rPr lang="ru-RU" dirty="0" smtClean="0"/>
              <a:t>стилист</a:t>
            </a:r>
            <a:r>
              <a:rPr lang="ru-RU" dirty="0"/>
              <a:t>.</a:t>
            </a:r>
          </a:p>
        </p:txBody>
      </p:sp>
      <p:pic>
        <p:nvPicPr>
          <p:cNvPr id="21506" name="Picture 2" descr="C:\Users\hadicha\Downloads\стилис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58" y="5157192"/>
            <a:ext cx="2219250" cy="14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пользователь\Downloads\сварщ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046566" cy="178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ownloads\спортсме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41168"/>
            <a:ext cx="2254290" cy="14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ользователь\Downloads\стоматоло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72" y="3091270"/>
            <a:ext cx="1789361" cy="119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ользователь\Downloads\строител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7" y="2441690"/>
            <a:ext cx="1719694" cy="11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пользователь\Downloads\менеджер по связям с общественностью пиарщи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80"/>
            <a:ext cx="18002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пользователь\Downloads\супервайзер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87794"/>
            <a:ext cx="1872208" cy="12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Тракторист, тренер, таксист, </a:t>
            </a:r>
            <a:r>
              <a:rPr lang="ru-RU" dirty="0" smtClean="0"/>
              <a:t> токарь</a:t>
            </a:r>
            <a:r>
              <a:rPr lang="ru-RU" dirty="0"/>
              <a:t>…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Тамада, телохранители</a:t>
            </a:r>
            <a:endParaRPr lang="ru-RU" dirty="0"/>
          </a:p>
        </p:txBody>
      </p:sp>
      <p:pic>
        <p:nvPicPr>
          <p:cNvPr id="9218" name="Picture 2" descr="C:\Users\пользователь\Downloads\таксис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1442269" cy="113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ownloads\тракторис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пользователь\Downloads\трен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4333875"/>
            <a:ext cx="25812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пользователь\Downloads\токар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149080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пользователь\Downloads\тамад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7241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пользователь\Downloads\телохранител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338031"/>
            <a:ext cx="2714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Учитель, </a:t>
            </a:r>
            <a:r>
              <a:rPr lang="ru-RU" dirty="0" smtClean="0"/>
              <a:t>ученый, </a:t>
            </a:r>
            <a:r>
              <a:rPr lang="ru-RU" dirty="0"/>
              <a:t>уборщица, </a:t>
            </a:r>
            <a:r>
              <a:rPr lang="ru-RU" dirty="0" smtClean="0"/>
              <a:t>упаковщик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Управленец</a:t>
            </a:r>
            <a:r>
              <a:rPr lang="ru-RU" dirty="0"/>
              <a:t>, </a:t>
            </a:r>
            <a:r>
              <a:rPr lang="ru-RU" dirty="0" smtClean="0"/>
              <a:t>униформисты</a:t>
            </a:r>
            <a:endParaRPr lang="ru-RU" dirty="0"/>
          </a:p>
        </p:txBody>
      </p:sp>
      <p:pic>
        <p:nvPicPr>
          <p:cNvPr id="20482" name="Picture 2" descr="C:\Users\hadicha\Downloads\учены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4100"/>
            <a:ext cx="1810544" cy="1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hadicha\Downloads\управленец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15629"/>
            <a:ext cx="1927696" cy="128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hadicha\Downloads\упаковщ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01" y="4941168"/>
            <a:ext cx="192526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:\Users\hadicha\Downloads\уборщиц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2192838" cy="147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C:\Users\hadicha\Downloads\манеж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407816" cy="16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пользователь\Downloads\учител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76872"/>
            <a:ext cx="1728192" cy="10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Ф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Фотограф, футболист, </a:t>
            </a:r>
            <a:r>
              <a:rPr lang="ru-RU" dirty="0" smtClean="0"/>
              <a:t>фехтовальщик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Фармацевт, флорист.</a:t>
            </a:r>
            <a:endParaRPr lang="ru-RU" dirty="0"/>
          </a:p>
        </p:txBody>
      </p:sp>
      <p:pic>
        <p:nvPicPr>
          <p:cNvPr id="19458" name="Picture 2" descr="C:\Users\hadicha\Downloads\футболис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5" y="5301208"/>
            <a:ext cx="1670869" cy="10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hadicha\Downloads\фотогра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1815765" cy="11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hadicha\Downloads\фехтовальщ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83" y="3717032"/>
            <a:ext cx="2103796" cy="12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hadicha\Downloads\фармацев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795"/>
            <a:ext cx="2714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пользователь\Downloads\флорис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24288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Художник, хирург, хоккеист, химик, </a:t>
            </a:r>
            <a:r>
              <a:rPr lang="ru-RU" dirty="0" smtClean="0"/>
              <a:t>хлебороб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C:\Users\hadicha\Downloads\хокке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34721"/>
            <a:ext cx="1993969" cy="150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hadicha\Downloads\хлеборо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80" y="4509120"/>
            <a:ext cx="2714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hadicha\Downloads\хирур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39" y="4149080"/>
            <a:ext cx="2030110" cy="15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hadicha\Downloads\хими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05" y="2587177"/>
            <a:ext cx="2192433" cy="146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пользователь\Downloads\художни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41082"/>
            <a:ext cx="957622" cy="119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Цветовод, </a:t>
            </a:r>
            <a:r>
              <a:rPr lang="ru-RU" dirty="0" smtClean="0"/>
              <a:t>циркач</a:t>
            </a:r>
          </a:p>
          <a:p>
            <a:endParaRPr lang="ru-RU" dirty="0"/>
          </a:p>
        </p:txBody>
      </p:sp>
      <p:pic>
        <p:nvPicPr>
          <p:cNvPr id="17410" name="Picture 2" descr="C:\Users\hadicha\Downloads\цирка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42" y="3717032"/>
            <a:ext cx="3425957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hadicha\Downloads\цветово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354431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Чертежник, чеканщик, </a:t>
            </a:r>
            <a:r>
              <a:rPr lang="ru-RU" dirty="0" smtClean="0"/>
              <a:t>часовщик </a:t>
            </a:r>
          </a:p>
          <a:p>
            <a:endParaRPr lang="ru-RU" dirty="0"/>
          </a:p>
        </p:txBody>
      </p:sp>
      <p:pic>
        <p:nvPicPr>
          <p:cNvPr id="5122" name="Picture 2" descr="C:\Users\hadicha\Downloads\чертежн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86304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adicha\Downloads\чеканщ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75806"/>
            <a:ext cx="24193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adicha\Downloads\часовщ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80681"/>
            <a:ext cx="2481064" cy="24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Ш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Швея, штукатур, </a:t>
            </a:r>
            <a:r>
              <a:rPr lang="ru-RU" dirty="0" smtClean="0"/>
              <a:t>шофер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940152" y="1535113"/>
            <a:ext cx="274664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          Швейцар </a:t>
            </a:r>
            <a:endParaRPr lang="ru-RU" dirty="0"/>
          </a:p>
        </p:txBody>
      </p:sp>
      <p:pic>
        <p:nvPicPr>
          <p:cNvPr id="4101" name="Picture 5" descr="G:\проф  в детском саду\картинки по проф\еще\шве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5" y="2204864"/>
            <a:ext cx="24193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G:\проф  в детском саду\картинки по проф\еще\швейцар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736304" cy="22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hadicha\Downloads\шоф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53534"/>
            <a:ext cx="1899202" cy="14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744101" cy="182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4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Э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Электрик</a:t>
            </a:r>
            <a:r>
              <a:rPr lang="ru-RU" dirty="0"/>
              <a:t>, экскурсовод, </a:t>
            </a:r>
            <a:r>
              <a:rPr lang="ru-RU" dirty="0" smtClean="0"/>
              <a:t>экскаваторщик…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          Экономист</a:t>
            </a:r>
            <a:endParaRPr lang="ru-RU" dirty="0"/>
          </a:p>
        </p:txBody>
      </p:sp>
      <p:pic>
        <p:nvPicPr>
          <p:cNvPr id="3074" name="Picture 2" descr="C:\Users\hadicha\Downloads\экономис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adicha\Downloads\эксковаторщ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85333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adicha\Downloads\экскурсово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674937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проф  в детском саду\картинки по проф\еще\электри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1" y="2382468"/>
            <a:ext cx="2714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Юрист, </a:t>
            </a:r>
            <a:r>
              <a:rPr lang="ru-RU" dirty="0" smtClean="0"/>
              <a:t>ювелир…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hadicha\Downloads\юр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81747"/>
            <a:ext cx="2714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dicha\Downloads\юрист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48" y="3222842"/>
            <a:ext cx="2714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Буква 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/>
              <a:t>Актер</a:t>
            </a:r>
            <a:r>
              <a:rPr lang="ru-RU" sz="3400" dirty="0" smtClean="0"/>
              <a:t>, автомеханик, </a:t>
            </a:r>
            <a:endParaRPr lang="ru-RU" sz="3400" dirty="0"/>
          </a:p>
          <a:p>
            <a:r>
              <a:rPr lang="ru-RU" sz="3400" dirty="0" smtClean="0"/>
              <a:t>архитектор</a:t>
            </a:r>
            <a:endParaRPr lang="ru-RU" sz="3400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Адвокат, аниматор</a:t>
            </a:r>
            <a:endParaRPr lang="ru-RU" dirty="0"/>
          </a:p>
        </p:txBody>
      </p:sp>
      <p:pic>
        <p:nvPicPr>
          <p:cNvPr id="6147" name="Picture 3" descr="G:\проф  в детском саду\картинки по проф\еще\адвока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24860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проф  в детском саду\картинки по проф\еще\анимато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64013"/>
            <a:ext cx="2714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проф  в детском саду\картинки по проф\еще\архитекто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0" y="4725144"/>
            <a:ext cx="2714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hadicha\Downloads\акте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34746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hadicha\Downloads\автомехани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97" y="2960948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Ямщик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Ясновидящий </a:t>
            </a:r>
            <a:endParaRPr lang="ru-RU" dirty="0"/>
          </a:p>
        </p:txBody>
      </p:sp>
      <p:pic>
        <p:nvPicPr>
          <p:cNvPr id="1026" name="Picture 2" descr="C:\Users\hadicha\Downloads\ванг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76872"/>
            <a:ext cx="23495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dicha\Downloads\ямщ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18212"/>
            <a:ext cx="4040188" cy="246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adicha\Downloads\ясновидяще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12" y="4293096"/>
            <a:ext cx="2790056" cy="209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4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620688"/>
            <a:ext cx="3751997" cy="2640294"/>
          </a:xfrm>
        </p:spPr>
      </p:pic>
      <p:pic>
        <p:nvPicPr>
          <p:cNvPr id="8194" name="Picture 2" descr="G:\проф  в детском саду\картинки по проф\проф и де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86908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проф  в детском саду\картинки по проф\дети и проф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240710" cy="217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8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ru-RU" sz="6000">
                <a:solidFill>
                  <a:srgbClr val="A5002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54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Б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Библиотекарь, биолог, балерина </a:t>
            </a:r>
            <a:r>
              <a:rPr lang="ru-RU" dirty="0"/>
              <a:t>банкир, бухгалтер.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                   Брокер</a:t>
            </a:r>
            <a:endParaRPr lang="ru-RU" dirty="0"/>
          </a:p>
        </p:txBody>
      </p:sp>
      <p:pic>
        <p:nvPicPr>
          <p:cNvPr id="7170" name="Picture 2" descr="G:\проф  в детском саду\картинки по проф\еще\бибриотекар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31600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проф  в детском саду\картинки по проф\еще\брокер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16562"/>
            <a:ext cx="28956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проф  в детском саду\картинки по проф\еще\бухгалт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29557"/>
            <a:ext cx="2055591" cy="146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hadicha\Downloads\балери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09" y="2358905"/>
            <a:ext cx="13716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hadicha\Downloads\банки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2271630" cy="17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hadicha\Downloads\биолог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87337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Врач, водитель, воспитатель.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Визажист.</a:t>
            </a:r>
          </a:p>
        </p:txBody>
      </p:sp>
      <p:pic>
        <p:nvPicPr>
          <p:cNvPr id="9219" name="Picture 3" descr="C:\Users\hadicha\Downloads\врач 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7712"/>
            <a:ext cx="1378496" cy="133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проф  в детском саду\картинки по проф\еще\водител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36093"/>
            <a:ext cx="2714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G:\проф  в детском саду\картинки по проф\еще\воспитат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2651314" cy="22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G:\проф  в детском саду\картинки по проф\еще\визажис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19" y="2653506"/>
            <a:ext cx="2714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Геолог</a:t>
            </a:r>
            <a:r>
              <a:rPr lang="ru-RU" dirty="0"/>
              <a:t>, газовщик, </a:t>
            </a:r>
            <a:r>
              <a:rPr lang="ru-RU" dirty="0" smtClean="0"/>
              <a:t>грузчик</a:t>
            </a:r>
            <a:r>
              <a:rPr lang="ru-RU" dirty="0"/>
              <a:t>…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Геодезист, Гувернантка</a:t>
            </a:r>
          </a:p>
        </p:txBody>
      </p:sp>
      <p:pic>
        <p:nvPicPr>
          <p:cNvPr id="10242" name="Picture 2" descr="G:\проф  в детском саду\картинки по проф\еще\геоло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05942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проф  в детском саду\картинки по проф\еще\газовщ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23057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:\проф  в детском саду\картинки по проф\еще\грузчи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52" y="4653136"/>
            <a:ext cx="28956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G:\проф  в детском саду\картинки по проф\еще\геодезис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7622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:\проф  в детском саду\картинки по проф\еще\гувернат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53136"/>
            <a:ext cx="2905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Директор, дирижер, </a:t>
            </a:r>
            <a:r>
              <a:rPr lang="ru-RU" dirty="0" smtClean="0"/>
              <a:t>диктор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                     Дизайнер</a:t>
            </a:r>
            <a:endParaRPr lang="ru-RU" dirty="0"/>
          </a:p>
        </p:txBody>
      </p:sp>
      <p:pic>
        <p:nvPicPr>
          <p:cNvPr id="11266" name="Picture 2" descr="G:\проф  в детском саду\картинки по проф\еще\дизайнер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25468"/>
            <a:ext cx="2652539" cy="190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проф  в детском саду\картинки по проф\еще\дикто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592288" cy="166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:\проф  в детском саду\картинки по проф\еще\дириж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61867"/>
            <a:ext cx="25431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hadicha\Downloads\директо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25468"/>
            <a:ext cx="27051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Егерь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3657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Журналист, железнодорожник, жонглер, </a:t>
            </a:r>
            <a:r>
              <a:rPr lang="ru-RU" dirty="0" smtClean="0"/>
              <a:t>животновод</a:t>
            </a:r>
          </a:p>
          <a:p>
            <a:endParaRPr lang="ru-RU" dirty="0"/>
          </a:p>
        </p:txBody>
      </p:sp>
      <p:pic>
        <p:nvPicPr>
          <p:cNvPr id="13314" name="Picture 2" descr="G:\проф  в детском саду\картинки по проф\еще\железнодорож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82221"/>
            <a:ext cx="2714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G:\проф  в детском саду\картинки по проф\еще\животново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4193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:\проф  в детском саду\картинки по проф\еще\жонгл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09" y="2348880"/>
            <a:ext cx="13620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G:\проф  в детском саду\картинки по проф\еще\журналис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30" y="2889198"/>
            <a:ext cx="27241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1078</TotalTime>
  <Words>321</Words>
  <Application>Microsoft Office PowerPoint</Application>
  <PresentationFormat>Экран (4:3)</PresentationFormat>
  <Paragraphs>91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ГБОУ ООШ № 12 пос. Шмидта г.о.  Новокуйбышевск </vt:lpstr>
      <vt:lpstr>Игра «АЛФАВИТ ПРОФЕССИЙ»</vt:lpstr>
      <vt:lpstr>Буква А</vt:lpstr>
      <vt:lpstr>Буква Б</vt:lpstr>
      <vt:lpstr>Буква В</vt:lpstr>
      <vt:lpstr>Буква Г</vt:lpstr>
      <vt:lpstr>Буква Д</vt:lpstr>
      <vt:lpstr>Буква Е</vt:lpstr>
      <vt:lpstr>Буква Ж</vt:lpstr>
      <vt:lpstr>Буква З</vt:lpstr>
      <vt:lpstr>Буква И</vt:lpstr>
      <vt:lpstr>Буква К</vt:lpstr>
      <vt:lpstr>Буква Л</vt:lpstr>
      <vt:lpstr>Буква М</vt:lpstr>
      <vt:lpstr>Буква Н</vt:lpstr>
      <vt:lpstr>Буква О</vt:lpstr>
      <vt:lpstr>Буква П</vt:lpstr>
      <vt:lpstr>Буква П</vt:lpstr>
      <vt:lpstr>Буква Р</vt:lpstr>
      <vt:lpstr>Буква С</vt:lpstr>
      <vt:lpstr>Буква Т</vt:lpstr>
      <vt:lpstr>Буква У</vt:lpstr>
      <vt:lpstr>Буква Ф</vt:lpstr>
      <vt:lpstr>Буква Х</vt:lpstr>
      <vt:lpstr>Буква Ц</vt:lpstr>
      <vt:lpstr>Буква Ч</vt:lpstr>
      <vt:lpstr>Буква Ш</vt:lpstr>
      <vt:lpstr>Буква Э</vt:lpstr>
      <vt:lpstr>Буква Ю</vt:lpstr>
      <vt:lpstr>Буква Я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АЛФАВИТ ПРОФЕССИЙ</dc:title>
  <dc:creator>hadicha</dc:creator>
  <cp:lastModifiedBy>пользователь</cp:lastModifiedBy>
  <cp:revision>60</cp:revision>
  <dcterms:created xsi:type="dcterms:W3CDTF">2015-10-03T08:01:38Z</dcterms:created>
  <dcterms:modified xsi:type="dcterms:W3CDTF">2015-10-16T09:03:30Z</dcterms:modified>
</cp:coreProperties>
</file>