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6" r:id="rId10"/>
    <p:sldId id="267" r:id="rId11"/>
    <p:sldId id="265" r:id="rId12"/>
    <p:sldId id="268" r:id="rId13"/>
    <p:sldId id="273" r:id="rId14"/>
    <p:sldId id="271" r:id="rId15"/>
    <p:sldId id="275" r:id="rId16"/>
    <p:sldId id="270" r:id="rId17"/>
    <p:sldId id="274" r:id="rId18"/>
    <p:sldId id="269" r:id="rId19"/>
    <p:sldId id="276" r:id="rId20"/>
    <p:sldId id="272" r:id="rId21"/>
    <p:sldId id="277" r:id="rId22"/>
    <p:sldId id="278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12" autoAdjust="0"/>
    <p:restoredTop sz="94660"/>
  </p:normalViewPr>
  <p:slideViewPr>
    <p:cSldViewPr>
      <p:cViewPr>
        <p:scale>
          <a:sx n="60" d="100"/>
          <a:sy n="60" d="100"/>
        </p:scale>
        <p:origin x="-1620" y="-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24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10" Type="http://schemas.openxmlformats.org/officeDocument/2006/relationships/image" Target="../media/image24.gif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11.xml"/><Relationship Id="rId4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5.jpeg"/><Relationship Id="rId7" Type="http://schemas.openxmlformats.org/officeDocument/2006/relationships/image" Target="../media/image24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24.gif"/><Relationship Id="rId7" Type="http://schemas.openxmlformats.org/officeDocument/2006/relationships/image" Target="../media/image63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Neizvestnyy-ispolnitel_-pesnya-pro-robota(muzofon.com).mp3" TargetMode="Externa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gif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916832"/>
            <a:ext cx="8352928" cy="1470025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«Откуда </a:t>
            </a:r>
            <a:r>
              <a:rPr lang="ru-RU" sz="4000" b="1" dirty="0" err="1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Робик</a:t>
            </a:r>
            <a:r>
              <a:rPr lang="ru-RU" sz="4000" b="1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к нам пришел?»</a:t>
            </a:r>
            <a:br>
              <a:rPr lang="ru-RU" sz="4000" b="1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ru-RU" sz="2700" b="1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(ознакомление дошкольников с техническими профессиями)</a:t>
            </a:r>
            <a:endParaRPr lang="ru-RU" sz="2700" b="1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91880" y="4725144"/>
            <a:ext cx="5472608" cy="1008112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</a:t>
            </a:r>
            <a:r>
              <a:rPr lang="ru-RU" sz="18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Адонина</a:t>
            </a:r>
            <a:r>
              <a:rPr lang="ru-RU" sz="1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Елена Анатольевна,</a:t>
            </a:r>
          </a:p>
          <a:p>
            <a:r>
              <a:rPr lang="ru-RU" sz="1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старший воспитатель</a:t>
            </a:r>
            <a:endParaRPr lang="ru-RU" sz="18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Елена\Pictures\профессии\роб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05064"/>
            <a:ext cx="2008405" cy="2704922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619944" y="485056"/>
            <a:ext cx="8208912" cy="105496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Структурное подразделение государственного бюджетного общеобразовательного учреждения Самарской области гимназии «Образовательный центр «Гармония» городского округа Отрадный Самарской области, «Детский сад № 12»</a:t>
            </a:r>
            <a:endPara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87824" y="3573016"/>
            <a:ext cx="3295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для детей 6-7 летнего возраста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139952" y="6021288"/>
            <a:ext cx="1037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2015 год</a:t>
            </a:r>
            <a:endParaRPr lang="ru-RU" b="1" dirty="0"/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043890" cy="71435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МЕХАНИК</a:t>
            </a:r>
            <a:endParaRPr lang="ru-RU" dirty="0"/>
          </a:p>
        </p:txBody>
      </p:sp>
      <p:pic>
        <p:nvPicPr>
          <p:cNvPr id="10243" name="Picture 3" descr="C:\Users\Елена\Pictures\профессии\механик\механик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268760"/>
            <a:ext cx="6302474" cy="4138625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>
            <a:hlinkClick r:id="rId4" action="ppaction://hlinksldjump"/>
          </p:cNvPr>
          <p:cNvSpPr/>
          <p:nvPr/>
        </p:nvSpPr>
        <p:spPr>
          <a:xfrm>
            <a:off x="7380312" y="5589240"/>
            <a:ext cx="1368152" cy="9144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/>
                </a:solidFill>
              </a:rPr>
              <a:t>МЕНЮ</a:t>
            </a:r>
            <a:endParaRPr lang="ru-RU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829796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Елена\Pictures\профессии\Robot_dances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492896"/>
            <a:ext cx="2729767" cy="334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лако 3"/>
          <p:cNvSpPr/>
          <p:nvPr/>
        </p:nvSpPr>
        <p:spPr>
          <a:xfrm>
            <a:off x="3923928" y="116632"/>
            <a:ext cx="4464496" cy="3348372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Давайте познакомимся!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  </a:t>
            </a:r>
            <a:r>
              <a:rPr lang="ru-RU" sz="2400" b="1" dirty="0" smtClean="0">
                <a:solidFill>
                  <a:srgbClr val="002060"/>
                </a:solidFill>
              </a:rPr>
              <a:t>Меня зовут </a:t>
            </a:r>
            <a:r>
              <a:rPr lang="ru-RU" sz="2400" b="1" dirty="0" err="1" smtClean="0">
                <a:solidFill>
                  <a:srgbClr val="002060"/>
                </a:solidFill>
              </a:rPr>
              <a:t>Робик</a:t>
            </a:r>
            <a:r>
              <a:rPr lang="ru-RU" sz="2400" b="1" dirty="0">
                <a:solidFill>
                  <a:srgbClr val="002060"/>
                </a:solidFill>
              </a:rPr>
              <a:t>!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   Я </a:t>
            </a:r>
            <a:r>
              <a:rPr lang="ru-RU" sz="2400" b="1" dirty="0" smtClean="0">
                <a:solidFill>
                  <a:srgbClr val="002060"/>
                </a:solidFill>
              </a:rPr>
              <a:t>приготовил  для вас интересные задачки!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3347864" y="2834934"/>
            <a:ext cx="108012" cy="108012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3507093" y="2564904"/>
            <a:ext cx="216024" cy="21602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3815916" y="2211625"/>
            <a:ext cx="324036" cy="288032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45454321"/>
      </p:ext>
    </p:extLst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Елена\Pictures\профессии\инженер\действия инж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81"/>
          <a:stretch/>
        </p:blipFill>
        <p:spPr bwMode="auto">
          <a:xfrm>
            <a:off x="323528" y="404664"/>
            <a:ext cx="2623790" cy="1953764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Елена\Pictures\профессии\инженер\схема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6444208" y="404664"/>
            <a:ext cx="2215363" cy="2455191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Елена\Pictures\профессии\инженер\ластик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892"/>
          <a:stretch>
            <a:fillRect/>
          </a:stretch>
        </p:blipFill>
        <p:spPr bwMode="auto">
          <a:xfrm>
            <a:off x="6084168" y="4221088"/>
            <a:ext cx="2681063" cy="1872208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Елена\Pictures\профессии\инженер\предм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49080"/>
            <a:ext cx="2551782" cy="1912237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3491880" y="2132856"/>
            <a:ext cx="2252471" cy="259228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294" name="Picture 6" descr="C:\Users\Елена\Pictures\профессии\инженер\инженер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600" r="21802"/>
          <a:stretch/>
        </p:blipFill>
        <p:spPr bwMode="auto">
          <a:xfrm>
            <a:off x="3707904" y="2348880"/>
            <a:ext cx="1860105" cy="22648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C:\Users\Елена\Pictures\профессии\Robot_dances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5229200"/>
            <a:ext cx="9334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1670825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600598" y="1340768"/>
            <a:ext cx="914400" cy="914400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725952" y="741445"/>
            <a:ext cx="150304" cy="576064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221253" y="741445"/>
            <a:ext cx="150304" cy="576064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6690625" y="563450"/>
            <a:ext cx="216024" cy="172616"/>
          </a:xfrm>
          <a:prstGeom prst="ellipse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7188393" y="560546"/>
            <a:ext cx="216024" cy="172616"/>
          </a:xfrm>
          <a:prstGeom prst="ellipse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Диагональная полоса 12"/>
          <p:cNvSpPr/>
          <p:nvPr/>
        </p:nvSpPr>
        <p:spPr>
          <a:xfrm rot="10800000">
            <a:off x="5247963" y="2283644"/>
            <a:ext cx="914400" cy="914400"/>
          </a:xfrm>
          <a:prstGeom prst="diagStripe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Диагональная полоса 15"/>
          <p:cNvSpPr/>
          <p:nvPr/>
        </p:nvSpPr>
        <p:spPr>
          <a:xfrm rot="16200000">
            <a:off x="7953232" y="2258075"/>
            <a:ext cx="914400" cy="914400"/>
          </a:xfrm>
          <a:prstGeom prst="diagStripe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6276595" y="4930960"/>
            <a:ext cx="648005" cy="1637658"/>
          </a:xfrm>
          <a:prstGeom prst="ellipse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7188392" y="4919464"/>
            <a:ext cx="648005" cy="1642729"/>
          </a:xfrm>
          <a:prstGeom prst="ellipse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1378495" y="367168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1848541" y="1564973"/>
            <a:ext cx="150304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2621900" y="2596411"/>
            <a:ext cx="150304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1592894" y="4509120"/>
            <a:ext cx="216024" cy="1726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2623118" y="824368"/>
            <a:ext cx="216024" cy="1726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ый треугольник 23"/>
          <p:cNvSpPr/>
          <p:nvPr/>
        </p:nvSpPr>
        <p:spPr>
          <a:xfrm rot="10800000">
            <a:off x="2862773" y="339176"/>
            <a:ext cx="1790869" cy="2714600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ый треугольник 24"/>
          <p:cNvSpPr/>
          <p:nvPr/>
        </p:nvSpPr>
        <p:spPr>
          <a:xfrm>
            <a:off x="1979712" y="2636912"/>
            <a:ext cx="1790869" cy="2714600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Диагональная полоса 25"/>
          <p:cNvSpPr/>
          <p:nvPr/>
        </p:nvSpPr>
        <p:spPr>
          <a:xfrm rot="10800000">
            <a:off x="2405573" y="1482176"/>
            <a:ext cx="914400" cy="914400"/>
          </a:xfrm>
          <a:prstGeom prst="diagStri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7" name="Диагональная полоса 26"/>
          <p:cNvSpPr/>
          <p:nvPr/>
        </p:nvSpPr>
        <p:spPr>
          <a:xfrm rot="16200000">
            <a:off x="3633695" y="4318831"/>
            <a:ext cx="914400" cy="914400"/>
          </a:xfrm>
          <a:prstGeom prst="diagStri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1202496" y="2189312"/>
            <a:ext cx="648005" cy="16427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3633695" y="2438645"/>
            <a:ext cx="648005" cy="16427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6174296" y="2258075"/>
            <a:ext cx="1778935" cy="2661389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314" name="Picture 2" descr="C:\Users\Елена\Pictures\профессии\Robot_dances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046" y="138568"/>
            <a:ext cx="9334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83488157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0.39011 0.360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00" y="18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85185E-6 L 0.50434 -0.2775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00" y="-1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11111E-6 L 0.53386 -0.1270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00" y="-6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11111E-6 L 0.56702 0.1384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00" y="6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6 L 0.46267 -0.0701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00" y="-3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0.36475 0.2736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00" y="13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7 L 0.31302 0.1120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00" y="5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0.47777 -0.30162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00" y="-15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11111E-6 L 0.55365 0.3972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00" y="19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L 0.61337 -0.5794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00" y="-29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11111E-6 L 0.44549 -0.03171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00" y="-1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3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59259E-6 L 0.26771 0.34653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00" y="1730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2000" fill="hold"/>
                                        <p:tgtEl>
                                          <p:spTgt spid="133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4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3\Pictures\профессии\оператор\действие.jpg"/>
          <p:cNvPicPr>
            <a:picLocks noChangeAspect="1" noChangeArrowheads="1"/>
          </p:cNvPicPr>
          <p:nvPr/>
        </p:nvPicPr>
        <p:blipFill>
          <a:blip r:embed="rId3" cstate="print"/>
          <a:srcRect t="10991"/>
          <a:stretch>
            <a:fillRect/>
          </a:stretch>
        </p:blipFill>
        <p:spPr bwMode="auto">
          <a:xfrm>
            <a:off x="395536" y="404664"/>
            <a:ext cx="2592288" cy="217163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C:\Users\3\Pictures\профессии\оператор\пу.jpg"/>
          <p:cNvPicPr>
            <a:picLocks noChangeAspect="1" noChangeArrowheads="1"/>
          </p:cNvPicPr>
          <p:nvPr/>
        </p:nvPicPr>
        <p:blipFill>
          <a:blip r:embed="rId4" cstate="print"/>
          <a:srcRect l="10779" r="8376"/>
          <a:stretch>
            <a:fillRect/>
          </a:stretch>
        </p:blipFill>
        <p:spPr bwMode="auto">
          <a:xfrm>
            <a:off x="5940152" y="404664"/>
            <a:ext cx="2965736" cy="2063494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C:\Users\3\Pictures\профессии\оператор\пу1.jpg"/>
          <p:cNvPicPr>
            <a:picLocks noChangeAspect="1" noChangeArrowheads="1"/>
          </p:cNvPicPr>
          <p:nvPr/>
        </p:nvPicPr>
        <p:blipFill>
          <a:blip r:embed="rId5" cstate="print"/>
          <a:srcRect l="9579" r="7402"/>
          <a:stretch>
            <a:fillRect/>
          </a:stretch>
        </p:blipFill>
        <p:spPr bwMode="auto">
          <a:xfrm>
            <a:off x="539552" y="3789040"/>
            <a:ext cx="2426027" cy="1944216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3" name="Picture 5" descr="C:\Users\3\Pictures\профессии\оператор\пу4.jpg"/>
          <p:cNvPicPr>
            <a:picLocks noChangeAspect="1" noChangeArrowheads="1"/>
          </p:cNvPicPr>
          <p:nvPr/>
        </p:nvPicPr>
        <p:blipFill>
          <a:blip r:embed="rId6" cstate="print"/>
          <a:srcRect l="10430" t="10430" r="6127" b="9604"/>
          <a:stretch>
            <a:fillRect/>
          </a:stretch>
        </p:blipFill>
        <p:spPr bwMode="auto">
          <a:xfrm>
            <a:off x="6156176" y="3933056"/>
            <a:ext cx="2704996" cy="1944216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3275856" y="1916832"/>
            <a:ext cx="2592288" cy="259228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4" name="Picture 6" descr="C:\Users\3\Pictures\профессии\оператор\опер3.jpg"/>
          <p:cNvPicPr>
            <a:picLocks noChangeAspect="1" noChangeArrowheads="1"/>
          </p:cNvPicPr>
          <p:nvPr/>
        </p:nvPicPr>
        <p:blipFill>
          <a:blip r:embed="rId7" cstate="print"/>
          <a:srcRect l="9777" r="7115"/>
          <a:stretch>
            <a:fillRect/>
          </a:stretch>
        </p:blipFill>
        <p:spPr bwMode="auto">
          <a:xfrm>
            <a:off x="3419872" y="2204864"/>
            <a:ext cx="2304256" cy="2079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5" name="Picture 7" descr="C:\Users\3\Pictures\профессии\Robot_dances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23928" y="332656"/>
            <a:ext cx="933450" cy="1143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60559871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3\Pictures\профессии\лабир -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764704"/>
            <a:ext cx="6803316" cy="5613297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259632" y="1196752"/>
            <a:ext cx="914400" cy="1152128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804248" y="4077072"/>
            <a:ext cx="914400" cy="108012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804248" y="1916832"/>
            <a:ext cx="914400" cy="108012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259632" y="4509120"/>
            <a:ext cx="914400" cy="108012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C:\Users\3\Pictures\профессии\Robot_dances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4437112"/>
            <a:ext cx="933450" cy="1143000"/>
          </a:xfrm>
          <a:prstGeom prst="rect">
            <a:avLst/>
          </a:prstGeom>
          <a:noFill/>
        </p:spPr>
      </p:pic>
      <p:pic>
        <p:nvPicPr>
          <p:cNvPr id="11" name="Picture 2" descr="C:\Users\3\Pictures\профессии\Robot_dances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1196752"/>
            <a:ext cx="936104" cy="1146250"/>
          </a:xfrm>
          <a:prstGeom prst="rect">
            <a:avLst/>
          </a:prstGeom>
          <a:noFill/>
        </p:spPr>
      </p:pic>
      <p:pic>
        <p:nvPicPr>
          <p:cNvPr id="12" name="Picture 2" descr="C:\Users\3\Pictures\профессии\Robot_dances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1844824"/>
            <a:ext cx="933450" cy="1143000"/>
          </a:xfrm>
          <a:prstGeom prst="rect">
            <a:avLst/>
          </a:prstGeom>
          <a:noFill/>
        </p:spPr>
      </p:pic>
      <p:pic>
        <p:nvPicPr>
          <p:cNvPr id="13" name="Picture 2" descr="C:\Users\3\Pictures\профессии\Robot_dances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4005064"/>
            <a:ext cx="933450" cy="1143000"/>
          </a:xfrm>
          <a:prstGeom prst="rect">
            <a:avLst/>
          </a:prstGeom>
          <a:noFill/>
        </p:spPr>
      </p:pic>
      <p:pic>
        <p:nvPicPr>
          <p:cNvPr id="3076" name="Picture 4" descr="C:\Users\3\Pictures\профессии\мастерская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22894" y="2871587"/>
            <a:ext cx="1741194" cy="14935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460559871"/>
      </p:ext>
    </p:extLst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8.51852E-6 C 0.04027 0.00602 0.08055 0.00163 0.12083 -0.00277 C 0.12986 -0.00671 0.13229 -0.00694 0.13541 -0.01944 C 0.1368 -0.03148 0.13923 -0.04328 0.13958 -0.05555 C 0.13993 -0.07407 0.13871 -0.09259 0.1375 -0.11111 C 0.13715 -0.11643 0.13368 -0.12407 0.13125 -0.12777 C 0.11041 -0.15902 0.09357 -0.15324 0.0625 -0.15555 C 0.0526 -0.15879 0.04913 -0.16203 0.04583 -0.17499 C 0.0467 -0.19999 0.04253 -0.22685 0.05 -0.24999 C 0.05468 -0.26481 0.05798 -0.26828 0.06875 -0.27777 C 0.07083 -0.27962 0.075 -0.28333 0.075 -0.28333 C 0.0875 -0.2824 0.1 -0.28263 0.1125 -0.28055 C 0.12777 -0.278 0.13854 -0.26041 0.15208 -0.25277 C 0.17343 -0.2405 0.19566 -0.23888 0.21875 -0.23888 " pathEditMode="relative" ptsTypes="fffffffffffffA">
                                      <p:cBhvr>
                                        <p:cTn id="6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3\Pictures\профессии\механик\дейс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76672"/>
            <a:ext cx="2307440" cy="2209731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" name="Picture 3" descr="C:\Users\3\Pictures\профессии\механик\ключ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789040"/>
            <a:ext cx="2304256" cy="2304256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0" name="Picture 4" descr="C:\Users\3\Pictures\профессии\механик\отвертк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4208" y="548680"/>
            <a:ext cx="2323090" cy="1944216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1" name="Picture 5" descr="C:\Users\3\Pictures\профессии\механик\гайки.jpg"/>
          <p:cNvPicPr>
            <a:picLocks noChangeAspect="1" noChangeArrowheads="1"/>
          </p:cNvPicPr>
          <p:nvPr/>
        </p:nvPicPr>
        <p:blipFill>
          <a:blip r:embed="rId6" cstate="print"/>
          <a:srcRect l="7692" r="11538"/>
          <a:stretch>
            <a:fillRect/>
          </a:stretch>
        </p:blipFill>
        <p:spPr bwMode="auto">
          <a:xfrm>
            <a:off x="6444208" y="3933056"/>
            <a:ext cx="2248865" cy="2088232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3347864" y="1988840"/>
            <a:ext cx="2592288" cy="259228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02" name="Picture 6" descr="C:\Users\3\Pictures\профессии\механик\mehanik_bg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91880" y="2348880"/>
            <a:ext cx="2304256" cy="19442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03" name="Picture 7" descr="C:\Users\3\Pictures\профессии\Robot_dances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55976" y="5013176"/>
            <a:ext cx="933450" cy="1143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20407650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3\Pictures\профессии\чемод.jpg"/>
          <p:cNvPicPr>
            <a:picLocks noChangeAspect="1" noChangeArrowheads="1"/>
          </p:cNvPicPr>
          <p:nvPr/>
        </p:nvPicPr>
        <p:blipFill>
          <a:blip r:embed="rId3" cstate="print"/>
          <a:srcRect l="14322" r="17592"/>
          <a:stretch>
            <a:fillRect/>
          </a:stretch>
        </p:blipFill>
        <p:spPr bwMode="auto">
          <a:xfrm>
            <a:off x="5652120" y="3976282"/>
            <a:ext cx="2952328" cy="2558612"/>
          </a:xfrm>
          <a:prstGeom prst="rect">
            <a:avLst/>
          </a:prstGeom>
          <a:noFill/>
        </p:spPr>
      </p:pic>
      <p:pic>
        <p:nvPicPr>
          <p:cNvPr id="5123" name="Picture 3" descr="C:\Users\3\Pictures\профессии\лопат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699704"/>
            <a:ext cx="2160240" cy="12349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4" name="Picture 4" descr="C:\Users\3\Pictures\профессии\отвертк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692696"/>
            <a:ext cx="2160240" cy="1317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5" name="Picture 5" descr="C:\Users\3\Pictures\профессии\плоск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8184" y="692696"/>
            <a:ext cx="2016224" cy="13577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6" name="Picture 6" descr="C:\Users\3\Pictures\профессии\ключ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9552" y="2636912"/>
            <a:ext cx="1800200" cy="1350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7" name="Picture 7" descr="C:\Users\3\Pictures\профессии\фен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15816" y="4509120"/>
            <a:ext cx="1905000" cy="1905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8" name="Picture 8" descr="C:\Users\3\Pictures\профессии\дрель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75856" y="2636912"/>
            <a:ext cx="2297832" cy="13289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9" name="Picture 9" descr="C:\Users\3\Pictures\профессии\Robot_dances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39552" y="4657234"/>
            <a:ext cx="1224136" cy="14989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2040765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7.40741E-7 L 0.29931 0.471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" y="2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0 L 5.55556E-7 0.5625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 L 0.28386 0.2916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" y="1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7037E-7 L 0.62604 0.31111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1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3\Pictures\профессии\технолог\обор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76672"/>
            <a:ext cx="2520280" cy="188821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7" name="Picture 3" descr="C:\Users\3\Pictures\профессии\технолог\техн обор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476672"/>
            <a:ext cx="4076650" cy="206140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8" name="Picture 4" descr="C:\Users\3\Pictures\профессии\технолог\обор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140968"/>
            <a:ext cx="2277633" cy="1852241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9" name="Picture 5" descr="C:\Users\3\Pictures\профессии\технолог\техн обор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44208" y="2996952"/>
            <a:ext cx="2232248" cy="2034057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3347864" y="2924944"/>
            <a:ext cx="2592288" cy="259228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50" name="Picture 6" descr="C:\Users\3\Pictures\профессии\технолог\техн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91880" y="3284984"/>
            <a:ext cx="2304256" cy="17281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151" name="Picture 7" descr="C:\Users\3\Pictures\профессии\Robot_dances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31640" y="5445224"/>
            <a:ext cx="933450" cy="1143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86664565"/>
      </p:ext>
    </p:extLst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3\Pictures\профессии\технолог\техн.jpg"/>
          <p:cNvPicPr>
            <a:picLocks noChangeAspect="1" noChangeArrowheads="1"/>
          </p:cNvPicPr>
          <p:nvPr/>
        </p:nvPicPr>
        <p:blipFill>
          <a:blip r:embed="rId3" cstate="print"/>
          <a:srcRect l="31315" t="37403"/>
          <a:stretch>
            <a:fillRect/>
          </a:stretch>
        </p:blipFill>
        <p:spPr bwMode="auto">
          <a:xfrm>
            <a:off x="323528" y="980728"/>
            <a:ext cx="5053955" cy="2530805"/>
          </a:xfrm>
          <a:prstGeom prst="rect">
            <a:avLst/>
          </a:prstGeom>
          <a:noFill/>
        </p:spPr>
      </p:pic>
      <p:pic>
        <p:nvPicPr>
          <p:cNvPr id="3" name="Picture 2" descr="C:\Users\3\Pictures\профессии\технолог\техн.jpg"/>
          <p:cNvPicPr>
            <a:picLocks noChangeAspect="1" noChangeArrowheads="1"/>
          </p:cNvPicPr>
          <p:nvPr/>
        </p:nvPicPr>
        <p:blipFill>
          <a:blip r:embed="rId3" cstate="print"/>
          <a:srcRect t="44527" r="68685"/>
          <a:stretch>
            <a:fillRect/>
          </a:stretch>
        </p:blipFill>
        <p:spPr bwMode="auto">
          <a:xfrm>
            <a:off x="323528" y="4005064"/>
            <a:ext cx="2304256" cy="2242773"/>
          </a:xfrm>
          <a:prstGeom prst="rect">
            <a:avLst/>
          </a:prstGeom>
          <a:noFill/>
        </p:spPr>
      </p:pic>
      <p:pic>
        <p:nvPicPr>
          <p:cNvPr id="4" name="Picture 2" descr="C:\Users\3\Pictures\профессии\технолог\техн.jpg"/>
          <p:cNvPicPr>
            <a:picLocks noChangeAspect="1" noChangeArrowheads="1"/>
          </p:cNvPicPr>
          <p:nvPr/>
        </p:nvPicPr>
        <p:blipFill>
          <a:blip r:embed="rId3" cstate="print"/>
          <a:srcRect r="68685" b="55473"/>
          <a:stretch>
            <a:fillRect/>
          </a:stretch>
        </p:blipFill>
        <p:spPr bwMode="auto">
          <a:xfrm>
            <a:off x="3347864" y="4653136"/>
            <a:ext cx="2304256" cy="1800200"/>
          </a:xfrm>
          <a:prstGeom prst="rect">
            <a:avLst/>
          </a:prstGeom>
          <a:noFill/>
        </p:spPr>
      </p:pic>
      <p:pic>
        <p:nvPicPr>
          <p:cNvPr id="5" name="Picture 2" descr="C:\Users\3\Pictures\профессии\технолог\техн.jpg"/>
          <p:cNvPicPr>
            <a:picLocks noChangeAspect="1" noChangeArrowheads="1"/>
          </p:cNvPicPr>
          <p:nvPr/>
        </p:nvPicPr>
        <p:blipFill>
          <a:blip r:embed="rId3" cstate="print"/>
          <a:srcRect l="65567" b="62598"/>
          <a:stretch>
            <a:fillRect/>
          </a:stretch>
        </p:blipFill>
        <p:spPr bwMode="auto">
          <a:xfrm>
            <a:off x="6156176" y="548680"/>
            <a:ext cx="2533675" cy="1512168"/>
          </a:xfrm>
          <a:prstGeom prst="rect">
            <a:avLst/>
          </a:prstGeom>
          <a:noFill/>
        </p:spPr>
      </p:pic>
      <p:pic>
        <p:nvPicPr>
          <p:cNvPr id="6" name="Picture 2" descr="C:\Users\3\Pictures\профессии\технолог\техн.jpg"/>
          <p:cNvPicPr>
            <a:picLocks noChangeAspect="1" noChangeArrowheads="1"/>
          </p:cNvPicPr>
          <p:nvPr/>
        </p:nvPicPr>
        <p:blipFill>
          <a:blip r:embed="rId3" cstate="print"/>
          <a:srcRect l="31315" r="34434" b="62598"/>
          <a:stretch>
            <a:fillRect/>
          </a:stretch>
        </p:blipFill>
        <p:spPr bwMode="auto">
          <a:xfrm>
            <a:off x="6156176" y="5013176"/>
            <a:ext cx="2520280" cy="15121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86664565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7037E-6 L 0.36163 0.15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00" y="7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-0.27153 -0.645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00" y="-32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2.22222E-6 L -0.2125 -0.5932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00" y="-29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3.7037E-7 L 0.11823 -0.2578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0" y="-12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8043890" cy="714356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Меню презентации</a:t>
            </a:r>
          </a:p>
        </p:txBody>
      </p:sp>
      <p:pic>
        <p:nvPicPr>
          <p:cNvPr id="2050" name="Picture 2" descr="C:\Users\Елена\Pictures\профессии\на 2 стр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412776"/>
            <a:ext cx="3672408" cy="4176464"/>
          </a:xfrm>
          <a:prstGeom prst="flowChartPreparation">
            <a:avLst/>
          </a:prstGeom>
          <a:solidFill>
            <a:schemeClr val="accent4">
              <a:lumMod val="40000"/>
              <a:lumOff val="60000"/>
            </a:schemeClr>
          </a:solidFill>
        </p:spPr>
      </p:pic>
      <p:sp>
        <p:nvSpPr>
          <p:cNvPr id="4" name="Шестиугольник 3">
            <a:hlinkClick r:id="rId4" action="ppaction://hlinksldjump"/>
          </p:cNvPr>
          <p:cNvSpPr/>
          <p:nvPr/>
        </p:nvSpPr>
        <p:spPr>
          <a:xfrm>
            <a:off x="187624" y="2348880"/>
            <a:ext cx="2800200" cy="1944216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«От идеи к воплощению»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(мы познаем)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6" name="Шестиугольник 5">
            <a:hlinkClick r:id="rId5" action="ppaction://hlinksldjump"/>
          </p:cNvPr>
          <p:cNvSpPr/>
          <p:nvPr/>
        </p:nvSpPr>
        <p:spPr>
          <a:xfrm>
            <a:off x="6084168" y="2348880"/>
            <a:ext cx="2941240" cy="1944216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Игра «Задачки от </a:t>
            </a:r>
            <a:r>
              <a:rPr lang="ru-RU" sz="2000" b="1" dirty="0" err="1" smtClean="0">
                <a:solidFill>
                  <a:srgbClr val="002060"/>
                </a:solidFill>
              </a:rPr>
              <a:t>Робика</a:t>
            </a:r>
            <a:r>
              <a:rPr lang="ru-RU" sz="2000" b="1" dirty="0" smtClean="0">
                <a:solidFill>
                  <a:srgbClr val="002060"/>
                </a:solidFill>
              </a:rPr>
              <a:t>»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hlinkClick r:id="rId5" action="ppaction://hlinksldjump"/>
              </a:rPr>
              <a:t>(</a:t>
            </a:r>
            <a:r>
              <a:rPr lang="ru-RU" sz="2000" b="1" dirty="0" smtClean="0">
                <a:solidFill>
                  <a:srgbClr val="002060"/>
                </a:solidFill>
              </a:rPr>
              <a:t>мы играем и закрепляем)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3\Pictures\профессии\программист\дейс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548680"/>
            <a:ext cx="2810085" cy="1873391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Users\3\Pictures\профессии\программист\клавиат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692696"/>
            <a:ext cx="2664296" cy="159158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C:\Users\3\Pictures\профессии\программист\мышь.jpg"/>
          <p:cNvPicPr>
            <a:picLocks noChangeAspect="1" noChangeArrowheads="1"/>
          </p:cNvPicPr>
          <p:nvPr/>
        </p:nvPicPr>
        <p:blipFill>
          <a:blip r:embed="rId5" cstate="print"/>
          <a:srcRect t="9268" b="10732"/>
          <a:stretch>
            <a:fillRect/>
          </a:stretch>
        </p:blipFill>
        <p:spPr bwMode="auto">
          <a:xfrm>
            <a:off x="323528" y="4005064"/>
            <a:ext cx="2664296" cy="2131438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 descr="C:\Users\3\Pictures\профессии\программист\монит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800000" flipV="1">
            <a:off x="6156176" y="4005064"/>
            <a:ext cx="2729880" cy="204741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3491880" y="1916832"/>
            <a:ext cx="2252471" cy="25922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0" name="Picture 6" descr="C:\Users\3\Pictures\профессии\Robot_dances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67944" y="5229200"/>
            <a:ext cx="933450" cy="1143000"/>
          </a:xfrm>
          <a:prstGeom prst="rect">
            <a:avLst/>
          </a:prstGeom>
          <a:noFill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/>
          <a:srcRect l="8825" t="3271" r="5925" b="27889"/>
          <a:stretch>
            <a:fillRect/>
          </a:stretch>
        </p:blipFill>
        <p:spPr bwMode="auto">
          <a:xfrm>
            <a:off x="3635896" y="2276872"/>
            <a:ext cx="1949453" cy="20977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599808970"/>
      </p:ext>
    </p:extLst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995936" y="332656"/>
          <a:ext cx="3888430" cy="58973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7686"/>
                <a:gridCol w="777686"/>
                <a:gridCol w="777686"/>
                <a:gridCol w="777686"/>
                <a:gridCol w="777686"/>
              </a:tblGrid>
              <a:tr h="530760">
                <a:tc>
                  <a:txBody>
                    <a:bodyPr/>
                    <a:lstStyle/>
                    <a:p>
                      <a:endParaRPr lang="ru-RU" sz="3200" b="1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3200" b="1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3200" b="1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 anchor="ctr">
                    <a:noFill/>
                  </a:tcPr>
                </a:tc>
              </a:tr>
              <a:tr h="530760">
                <a:tc>
                  <a:txBody>
                    <a:bodyPr/>
                    <a:lstStyle/>
                    <a:p>
                      <a:endParaRPr lang="ru-RU" sz="3200" b="1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3200" b="1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3200" b="1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522656">
                <a:tc>
                  <a:txBody>
                    <a:bodyPr/>
                    <a:lstStyle/>
                    <a:p>
                      <a:endParaRPr lang="ru-RU" sz="3200" b="1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3200" b="1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3200" b="1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530760"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68527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dirty="0" smtClean="0"/>
                        <a:t>Р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dirty="0" smtClean="0"/>
                        <a:t>О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dirty="0" smtClean="0"/>
                        <a:t>Б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dirty="0" smtClean="0"/>
                        <a:t>И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dirty="0" smtClean="0"/>
                        <a:t>К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30760"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530760"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 anchor="ctr">
                    <a:noFill/>
                  </a:tcPr>
                </a:tc>
              </a:tr>
              <a:tr h="530760"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 anchor="ctr">
                    <a:noFill/>
                  </a:tcPr>
                </a:tc>
              </a:tr>
              <a:tr h="530760"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 anchor="ctr">
                    <a:noFill/>
                  </a:tcPr>
                </a:tc>
              </a:tr>
              <a:tr h="530760"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 anchor="ctr">
                    <a:noFill/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211960" y="2060848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П</a:t>
            </a:r>
            <a:endParaRPr lang="ru-RU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211960" y="3356992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И</a:t>
            </a:r>
            <a:endParaRPr lang="ru-RU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211960" y="3933056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Н</a:t>
            </a:r>
            <a:endParaRPr lang="ru-RU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211960" y="4509120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Т</a:t>
            </a:r>
            <a:endParaRPr lang="ru-RU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211960" y="5085184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Е</a:t>
            </a:r>
            <a:endParaRPr lang="ru-RU" sz="3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211960" y="5661248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Р</a:t>
            </a:r>
            <a:endParaRPr lang="ru-RU" sz="3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932040" y="5661248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Р</a:t>
            </a:r>
            <a:endParaRPr lang="ru-RU" sz="3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932040" y="5085184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О</a:t>
            </a:r>
            <a:endParaRPr lang="ru-RU" sz="3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932040" y="4509120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Т</a:t>
            </a:r>
            <a:endParaRPr lang="ru-RU" sz="3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932040" y="3933056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И</a:t>
            </a:r>
            <a:endParaRPr lang="ru-RU" sz="3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932040" y="3356992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Н</a:t>
            </a:r>
            <a:endParaRPr lang="ru-RU" sz="32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4932040" y="2060848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М</a:t>
            </a:r>
            <a:endParaRPr lang="ru-RU" sz="32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5724128" y="4509120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К</a:t>
            </a:r>
            <a:endParaRPr lang="ru-RU" sz="32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5724128" y="3933056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О</a:t>
            </a:r>
            <a:endParaRPr lang="ru-RU" sz="32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724128" y="3356992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Л</a:t>
            </a:r>
            <a:endParaRPr lang="ru-RU" sz="3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6516216" y="908720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Л</a:t>
            </a:r>
            <a:endParaRPr lang="ru-RU" sz="32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6516216" y="1484784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А</a:t>
            </a:r>
            <a:endParaRPr lang="ru-RU" sz="32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6516216" y="2060848"/>
            <a:ext cx="415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В</a:t>
            </a:r>
            <a:endParaRPr lang="ru-RU" sz="32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6516216" y="3356992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А</a:t>
            </a:r>
            <a:endParaRPr lang="ru-RU" sz="32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6516216" y="3933056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Т</a:t>
            </a:r>
            <a:endParaRPr lang="ru-RU" sz="32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6516216" y="4509120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У</a:t>
            </a:r>
            <a:endParaRPr lang="ru-RU" sz="32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6516216" y="5085184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Р</a:t>
            </a:r>
            <a:endParaRPr lang="ru-RU" sz="32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6516216" y="5661248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А</a:t>
            </a:r>
            <a:endParaRPr lang="ru-RU" sz="32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6516216" y="332656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К</a:t>
            </a:r>
            <a:endParaRPr lang="ru-RU" sz="32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7236296" y="980728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М</a:t>
            </a:r>
            <a:endParaRPr lang="ru-RU" sz="32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7236296" y="1484784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Ы</a:t>
            </a:r>
            <a:endParaRPr lang="ru-RU" sz="32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7236296" y="2132856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Ш</a:t>
            </a:r>
            <a:endParaRPr lang="ru-RU" sz="32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7308304" y="3356992"/>
            <a:ext cx="360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А</a:t>
            </a:r>
            <a:endParaRPr lang="ru-RU" sz="32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3995936" y="206084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1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4788024" y="2060848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2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5580112" y="2564904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3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6372200" y="332656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4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7092280" y="908720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5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8194" name="Picture 2" descr="C:\Users\3\Pictures\профессии\Robot_dances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4509120"/>
            <a:ext cx="1411357" cy="1728192"/>
          </a:xfrm>
          <a:prstGeom prst="rect">
            <a:avLst/>
          </a:prstGeom>
          <a:noFill/>
        </p:spPr>
      </p:pic>
      <p:pic>
        <p:nvPicPr>
          <p:cNvPr id="8196" name="Picture 4" descr="C:\Users\3\Pictures\профессии\программист\при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636912"/>
            <a:ext cx="3203848" cy="2180865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8195" name="Picture 3" descr="C:\Users\3\Pictures\профессии\программист\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780928" y="3068960"/>
            <a:ext cx="3240360" cy="3240360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8197" name="Picture 5" descr="C:\Users\3\Pictures\профессии\программист\блок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684568" y="3284984"/>
            <a:ext cx="3240360" cy="3240360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8200" name="Picture 8" descr="C:\Users\3\Pictures\профессии\программист\клава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3852936" y="-675456"/>
            <a:ext cx="3240359" cy="3312368"/>
          </a:xfrm>
          <a:prstGeom prst="rect">
            <a:avLst/>
          </a:prstGeom>
          <a:noFill/>
        </p:spPr>
      </p:pic>
      <p:pic>
        <p:nvPicPr>
          <p:cNvPr id="8199" name="Picture 7" descr="C:\Users\3\Pictures\профессии\программист\мышь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540552" y="-675456"/>
            <a:ext cx="3240360" cy="3240360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xmlns="" val="2386664565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81481E-6 L 0.46059 -0.1416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00" y="-7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7037E-6 L -1.01979 -0.17315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000" y="-8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44444E-6 L 0.46059 0.39884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00" y="19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48148E-6 L -1.004 0.39375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00" y="19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1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3\Pictures\профессии\Robot_dances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1772816"/>
            <a:ext cx="2520280" cy="3086056"/>
          </a:xfrm>
          <a:prstGeom prst="rect">
            <a:avLst/>
          </a:prstGeom>
          <a:noFill/>
        </p:spPr>
      </p:pic>
      <p:pic>
        <p:nvPicPr>
          <p:cNvPr id="9218" name="Picture 2" descr="F:\проект по профориентации\салют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260648"/>
            <a:ext cx="4762500" cy="451485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539552" y="4653136"/>
            <a:ext cx="106150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dirty="0" smtClean="0">
                <a:solidFill>
                  <a:srgbClr val="FF0000"/>
                </a:solidFill>
              </a:rPr>
              <a:t>М</a:t>
            </a:r>
            <a:endParaRPr lang="ru-RU" sz="80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47664" y="4941168"/>
            <a:ext cx="69442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smtClean="0">
                <a:solidFill>
                  <a:srgbClr val="FF0000"/>
                </a:solidFill>
              </a:rPr>
              <a:t>О</a:t>
            </a:r>
            <a:endParaRPr lang="ru-RU" sz="60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95736" y="4941168"/>
            <a:ext cx="6543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smtClean="0">
                <a:solidFill>
                  <a:srgbClr val="FF0000"/>
                </a:solidFill>
              </a:rPr>
              <a:t>Л</a:t>
            </a:r>
            <a:endParaRPr lang="ru-RU" sz="60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71800" y="4941168"/>
            <a:ext cx="69442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smtClean="0">
                <a:solidFill>
                  <a:srgbClr val="FF0000"/>
                </a:solidFill>
              </a:rPr>
              <a:t>О</a:t>
            </a:r>
            <a:endParaRPr lang="ru-RU" sz="60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19872" y="4941168"/>
            <a:ext cx="13468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smtClean="0">
                <a:solidFill>
                  <a:srgbClr val="FF0000"/>
                </a:solidFill>
              </a:rPr>
              <a:t>Д Ц</a:t>
            </a:r>
            <a:endParaRPr lang="ru-RU" sz="60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44008" y="4941168"/>
            <a:ext cx="77136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smtClean="0">
                <a:solidFill>
                  <a:srgbClr val="FF0000"/>
                </a:solidFill>
              </a:rPr>
              <a:t>Ы</a:t>
            </a:r>
            <a:endParaRPr lang="ru-RU" sz="60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92080" y="4941168"/>
            <a:ext cx="4347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smtClean="0">
                <a:solidFill>
                  <a:srgbClr val="FF0000"/>
                </a:solidFill>
              </a:rPr>
              <a:t>!</a:t>
            </a:r>
            <a:endParaRPr lang="ru-RU" sz="6000" dirty="0">
              <a:solidFill>
                <a:srgbClr val="FF0000"/>
              </a:solidFill>
            </a:endParaRPr>
          </a:p>
        </p:txBody>
      </p:sp>
      <p:pic>
        <p:nvPicPr>
          <p:cNvPr id="11" name="Neizvestnyy-ispolnitel_-pesnya-pro-robota(muzofon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7" name="Neizvestnyy-ispolnitel_-pesnya-pro-robota(muzofon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7236296" y="170080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99808970"/>
      </p:ext>
    </p:extLst>
  </p:cSld>
  <p:clrMapOvr>
    <a:masterClrMapping/>
  </p:clrMapOvr>
  <p:transition>
    <p:push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00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2500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Елена\Pictures\профессии\альбер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707924"/>
            <a:ext cx="2952328" cy="454658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Елена\Pictures\профессии\жел слуг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548680"/>
            <a:ext cx="2801519" cy="5313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Елена\Pictures\профессии\на заводе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7" y="332656"/>
            <a:ext cx="3880033" cy="2547888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Елена\Pictures\профессии\за больн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45"/>
          <a:stretch/>
        </p:blipFill>
        <p:spPr bwMode="auto">
          <a:xfrm>
            <a:off x="4808358" y="3501681"/>
            <a:ext cx="3845700" cy="2714895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Елена\Pictures\профессии\исслед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197" r="13860"/>
          <a:stretch/>
        </p:blipFill>
        <p:spPr bwMode="auto">
          <a:xfrm>
            <a:off x="4808358" y="332656"/>
            <a:ext cx="3845700" cy="2626802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Елена\Pictures\профессии\в больнице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01681"/>
            <a:ext cx="3816424" cy="2714896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Елена\Pictures\профессии\собака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16632"/>
            <a:ext cx="2430483" cy="2909483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Елена\Pictures\профессии\муз инстр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283"/>
          <a:stretch/>
        </p:blipFill>
        <p:spPr bwMode="auto">
          <a:xfrm>
            <a:off x="179512" y="3356992"/>
            <a:ext cx="4082855" cy="2848521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Елена\Pictures\профессии\роботы танц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380386"/>
            <a:ext cx="3866520" cy="2899890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8043890" cy="71435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ИНЖЕНЕР</a:t>
            </a:r>
            <a:endParaRPr lang="ru-RU" dirty="0"/>
          </a:p>
        </p:txBody>
      </p:sp>
      <p:pic>
        <p:nvPicPr>
          <p:cNvPr id="6146" name="Picture 2" descr="C:\Users\Елена\Pictures\профессии\инженер\инженер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556792"/>
            <a:ext cx="6139457" cy="4113436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043890" cy="71435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ПРОГРАММИСТ</a:t>
            </a:r>
            <a:endParaRPr lang="ru-RU" dirty="0"/>
          </a:p>
        </p:txBody>
      </p:sp>
      <p:pic>
        <p:nvPicPr>
          <p:cNvPr id="7170" name="Picture 2" descr="C:\Users\Елена\Pictures\профессии\программист\прогр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84784"/>
            <a:ext cx="6107403" cy="4244646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043890" cy="71435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ТЕХНОЛОГ</a:t>
            </a:r>
            <a:endParaRPr lang="ru-RU" dirty="0"/>
          </a:p>
        </p:txBody>
      </p:sp>
      <p:pic>
        <p:nvPicPr>
          <p:cNvPr id="8195" name="Picture 3" descr="C:\Users\Елена\Pictures\профессии\технолог\техн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86" t="4440" r="3977" b="14015"/>
          <a:stretch/>
        </p:blipFill>
        <p:spPr bwMode="auto">
          <a:xfrm>
            <a:off x="1547664" y="1484784"/>
            <a:ext cx="6124263" cy="4082843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09487349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043890" cy="71435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ОПЕРАТОР</a:t>
            </a:r>
            <a:endParaRPr lang="ru-RU" dirty="0"/>
          </a:p>
        </p:txBody>
      </p:sp>
      <p:pic>
        <p:nvPicPr>
          <p:cNvPr id="9218" name="Picture 2" descr="C:\Users\Елена\Pictures\профессии\оператор\опер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340768"/>
            <a:ext cx="5760640" cy="4218069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32607414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971</TotalTime>
  <Words>141</Words>
  <Application>Microsoft Office PowerPoint</Application>
  <PresentationFormat>Экран (4:3)</PresentationFormat>
  <Paragraphs>65</Paragraphs>
  <Slides>22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«Откуда Робик к нам пришел?» (ознакомление дошкольников с техническими профессиями)</vt:lpstr>
      <vt:lpstr>Меню презентации</vt:lpstr>
      <vt:lpstr>Слайд 3</vt:lpstr>
      <vt:lpstr>Слайд 4</vt:lpstr>
      <vt:lpstr>Слайд 5</vt:lpstr>
      <vt:lpstr>ИНЖЕНЕР</vt:lpstr>
      <vt:lpstr>ПРОГРАММИСТ</vt:lpstr>
      <vt:lpstr>ТЕХНОЛОГ</vt:lpstr>
      <vt:lpstr>ОПЕРАТОР</vt:lpstr>
      <vt:lpstr>МЕХАНИК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cp:lastModifiedBy>3</cp:lastModifiedBy>
  <cp:revision>65</cp:revision>
  <dcterms:modified xsi:type="dcterms:W3CDTF">2015-09-16T09:38:52Z</dcterms:modified>
</cp:coreProperties>
</file>