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25198"/>
    <a:srgbClr val="422C16"/>
    <a:srgbClr val="0C788E"/>
    <a:srgbClr val="1C1C1C"/>
    <a:srgbClr val="3366FF"/>
    <a:srgbClr val="FFE69F"/>
    <a:srgbClr val="221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101" d="100"/>
          <a:sy n="101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6B393-D764-4A42-A555-59E314867A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9D151-826F-4D21-A18E-45531B1E199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C750F-4E08-46BE-B01F-8104B345A6D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07095-8291-483B-BAB9-A2D92E10B50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FA548-0B5A-4D9D-9F39-FFCBA415911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F2FCA-C0EE-439C-A878-0624E5D7ED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D9548-80E8-424E-AF2E-ACDFBE8CED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04DDB-CCB8-4C61-975A-2B2F78513CC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DCB9-76B4-4EBA-AADD-A1C4E38474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68ED3-10D5-4A80-81EB-788BFB0246A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DFC8-B199-4FE5-BAF1-788C378FB8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01BD6D-1609-43E9-A288-7E85DDEB2AB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8;&#1072;&#1090;&#1100;&#1103;&#1085;&#1072;\Desktop\&#1082;&#1077;&#1084;%20&#1089;&#1090;&#1072;&#1090;&#1100;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95536" y="1628800"/>
            <a:ext cx="8496943" cy="1368747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Профессии наших родителей</a:t>
            </a:r>
            <a:endParaRPr lang="es-ES" sz="4800" b="1" dirty="0">
              <a:solidFill>
                <a:srgbClr val="000099"/>
              </a:solidFill>
            </a:endParaRPr>
          </a:p>
        </p:txBody>
      </p:sp>
      <p:sp>
        <p:nvSpPr>
          <p:cNvPr id="2158" name="Rectangle 110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140968"/>
            <a:ext cx="8712968" cy="2088232"/>
          </a:xfrm>
        </p:spPr>
        <p:txBody>
          <a:bodyPr/>
          <a:lstStyle/>
          <a:p>
            <a:r>
              <a:rPr lang="ru-RU" sz="2000" dirty="0" smtClean="0">
                <a:solidFill>
                  <a:srgbClr val="025198"/>
                </a:solidFill>
              </a:rPr>
              <a:t>Дидактическое пособие для детей 4-5 лет по формированию позитивных установок к различным видам труда</a:t>
            </a:r>
          </a:p>
          <a:p>
            <a:endParaRPr lang="ru-RU" sz="2000" dirty="0" smtClean="0">
              <a:solidFill>
                <a:srgbClr val="025198"/>
              </a:solidFill>
            </a:endParaRPr>
          </a:p>
          <a:p>
            <a:endParaRPr lang="ru-RU" sz="2000" dirty="0" smtClean="0">
              <a:solidFill>
                <a:srgbClr val="025198"/>
              </a:solidFill>
            </a:endParaRPr>
          </a:p>
          <a:p>
            <a:r>
              <a:rPr lang="ru-RU" sz="1800" dirty="0" smtClean="0">
                <a:solidFill>
                  <a:srgbClr val="025198"/>
                </a:solidFill>
              </a:rPr>
              <a:t>Автор: Ильина Татьяна Михайловна, воспитатель</a:t>
            </a:r>
          </a:p>
          <a:p>
            <a:r>
              <a:rPr lang="ru-RU" sz="2000" dirty="0" smtClean="0">
                <a:solidFill>
                  <a:srgbClr val="025198"/>
                </a:solidFill>
              </a:rPr>
              <a:t>2015</a:t>
            </a:r>
            <a:endParaRPr lang="es-ES" sz="2000" dirty="0">
              <a:solidFill>
                <a:srgbClr val="02519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8280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0" dirty="0" err="1" smtClean="0">
                <a:solidFill>
                  <a:srgbClr val="025198"/>
                </a:solidFill>
                <a:latin typeface="Arial"/>
                <a:ea typeface="+mj-ea"/>
                <a:cs typeface="Arial"/>
              </a:rPr>
              <a:t>Государстаенное</a:t>
            </a:r>
            <a:r>
              <a:rPr lang="ru-RU" b="1" kern="0" dirty="0" smtClean="0">
                <a:solidFill>
                  <a:srgbClr val="025198"/>
                </a:solidFill>
                <a:latin typeface="Arial"/>
                <a:ea typeface="+mj-ea"/>
                <a:cs typeface="Arial"/>
              </a:rPr>
              <a:t> бюджетное образовательное учреждение средняя общеобразовательная школа им. Е. М. </a:t>
            </a:r>
            <a:r>
              <a:rPr lang="ru-RU" b="1" kern="0" dirty="0" err="1" smtClean="0">
                <a:solidFill>
                  <a:srgbClr val="025198"/>
                </a:solidFill>
                <a:latin typeface="Arial"/>
                <a:ea typeface="+mj-ea"/>
                <a:cs typeface="Arial"/>
              </a:rPr>
              <a:t>Зеленова</a:t>
            </a:r>
            <a:r>
              <a:rPr lang="ru-RU" b="1" kern="0" dirty="0" smtClean="0">
                <a:solidFill>
                  <a:srgbClr val="025198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b="1" kern="0" dirty="0" err="1" smtClean="0">
                <a:solidFill>
                  <a:srgbClr val="025198"/>
                </a:solidFill>
                <a:latin typeface="Arial"/>
                <a:ea typeface="+mj-ea"/>
                <a:cs typeface="Arial"/>
              </a:rPr>
              <a:t>пгт</a:t>
            </a:r>
            <a:r>
              <a:rPr lang="ru-RU" b="1" kern="0" dirty="0" smtClean="0">
                <a:solidFill>
                  <a:srgbClr val="025198"/>
                </a:solidFill>
                <a:latin typeface="Arial"/>
                <a:ea typeface="+mj-ea"/>
                <a:cs typeface="Arial"/>
              </a:rPr>
              <a:t> Новосемейкино</a:t>
            </a:r>
          </a:p>
          <a:p>
            <a:pPr lvl="0" algn="ctr"/>
            <a:r>
              <a:rPr lang="ru-RU" b="1" kern="0" dirty="0" smtClean="0">
                <a:solidFill>
                  <a:srgbClr val="025198"/>
                </a:solidFill>
                <a:latin typeface="Arial"/>
                <a:ea typeface="+mj-ea"/>
                <a:cs typeface="Arial"/>
              </a:rPr>
              <a:t>Структурное подразделение детский сад «Журавленок»</a:t>
            </a:r>
            <a:endParaRPr lang="es-ES" b="1" kern="0" dirty="0">
              <a:solidFill>
                <a:srgbClr val="025198"/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Швея</a:t>
            </a:r>
            <a:endParaRPr lang="ru-RU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24128" y="1556792"/>
            <a:ext cx="3008313" cy="11298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5" descr="http://refdb.ru/images/1355/2708848/e32a545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3145504" cy="420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75.img.avito.st/640x480/1769839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3.bp.blogspot.com/-g0HR3waltyU/Tx0nr6cUyPI/AAAAAAAAAz8/x2_6uyotFoQ/s1600/3.jpg"/>
          <p:cNvPicPr>
            <a:picLocks noChangeAspect="1" noChangeArrowheads="1"/>
          </p:cNvPicPr>
          <p:nvPr/>
        </p:nvPicPr>
        <p:blipFill>
          <a:blip r:embed="rId4" cstate="print"/>
          <a:srcRect t="12888"/>
          <a:stretch>
            <a:fillRect/>
          </a:stretch>
        </p:blipFill>
        <p:spPr bwMode="auto">
          <a:xfrm>
            <a:off x="2555776" y="2780928"/>
            <a:ext cx="2987754" cy="243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78896" cy="851694"/>
          </a:xfrm>
        </p:spPr>
        <p:txBody>
          <a:bodyPr/>
          <a:lstStyle/>
          <a:p>
            <a:r>
              <a:rPr lang="ru-RU" sz="6600" dirty="0" smtClean="0"/>
              <a:t>Строитель</a:t>
            </a:r>
            <a:endParaRPr lang="ru-RU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44208" y="1412776"/>
            <a:ext cx="1522512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1" descr="http://i.asenkritschkola.ru/u/a8/6b4572b2a111e398439bfd3f19a22d/-/%D1%81%D1%82%D1%80%D0%BE%D0%B8%D1%82%D0%B5%D0%BB%D1%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664"/>
            <a:ext cx="3489553" cy="424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skyclipart.ru/uploads/posts/2010-09/1284005989_f1adad7259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281955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nara-dom.ru/images/nara-dom%20(5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996952"/>
            <a:ext cx="38928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54960" cy="779686"/>
          </a:xfrm>
        </p:spPr>
        <p:txBody>
          <a:bodyPr/>
          <a:lstStyle/>
          <a:p>
            <a:r>
              <a:rPr lang="ru-RU" sz="6600" dirty="0" smtClean="0"/>
              <a:t>Водитель</a:t>
            </a:r>
            <a:endParaRPr lang="ru-RU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372200" y="1700808"/>
            <a:ext cx="1810544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9" descr="http://i.asenkritschkola.ru/u/93/6b33c6b2a111e3b86209ea3f19a22d/-/%D0%B2%D0%BE%D0%B4%D0%B8%D1%82%D0%B5%D0%BB%D1%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3120588" cy="378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irkshop.ru/product/Dialog_GW-11VR_Rally-Sport_1_48462_zoom.jpg"/>
          <p:cNvPicPr>
            <a:picLocks noChangeAspect="1" noChangeArrowheads="1"/>
          </p:cNvPicPr>
          <p:nvPr/>
        </p:nvPicPr>
        <p:blipFill>
          <a:blip r:embed="rId3" cstate="print"/>
          <a:srcRect t="23760" b="24401"/>
          <a:stretch>
            <a:fillRect/>
          </a:stretch>
        </p:blipFill>
        <p:spPr bwMode="auto">
          <a:xfrm>
            <a:off x="251520" y="980728"/>
            <a:ext cx="333375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transbus.org/dossiers/bustouristiques_paris_carsrou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08920"/>
            <a:ext cx="5238750" cy="2619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94920" cy="635670"/>
          </a:xfrm>
        </p:spPr>
        <p:txBody>
          <a:bodyPr/>
          <a:lstStyle/>
          <a:p>
            <a:r>
              <a:rPr lang="ru-RU" sz="6600" dirty="0" smtClean="0"/>
              <a:t>Почтальон</a:t>
            </a:r>
            <a:endParaRPr lang="ru-RU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16216" y="2564904"/>
            <a:ext cx="1306488" cy="1473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3" descr="http://bvrconsulting.ru/wp-content/uploads/2011/09/post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594054" cy="452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belnovosti.ru/files/styles/large/public/nnews/titles/postman_bag.jpg?itok=jfPHIh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980728"/>
            <a:ext cx="2808312" cy="243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topseniorlifeinsurance.com/wp-content/uploads/2014/03/happy-family-reading-newspaper-about-life-insur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852936"/>
            <a:ext cx="3817445" cy="2532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wfound.ru/wp-content/uploads/media/%D0%9A%D0%BE%D0%BD%D1%81%D0%BF%D0%B5%D0%BA%D1%82%D1%8B-%D0%B7%D0%B0%D0%BD%D1%8F%D1%82%D0%B8%D0%B8%CC%86_78158/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0628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002060"/>
                </a:solidFill>
              </a:rPr>
              <a:t>Молодцы, ребята!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4" name="Picture 105" descr="malch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2168326" cy="322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" descr="9e5f7a5c41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0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9147" y="2179686"/>
            <a:ext cx="2242220" cy="200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кем ст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716016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 descr="http://cs617316.vk.me/v617316426/48d9/5zxodJ4SF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66309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03" name="Picture 7" descr="http://player.myshared.ru/129601/data/images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156431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05" name="Picture 9" descr="http://rabota.simf.com.ua/catalog/images/dir1/07-2015/0.52625200%201437476550_%EF%F0%EE%E4%E0%E2%E5%F6%20%E4%E5%F2%F1%EA%E8%F5%20%F2%EE%E2%E0%F0%EE%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0"/>
            <a:ext cx="14487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07" name="Picture 11" descr="http://afisha.mosreg.ru/sites/default/files/events_photo/den_uchitel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284984"/>
            <a:ext cx="242652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09" name="Picture 13" descr="http://1.bp.blogspot.com/--qw_2qJepDo/UyWUnENMxBI/AAAAAAAADyc/J0jdEb6Fe7c/s1600/330026694634_08_rrrisr-srrr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620688"/>
            <a:ext cx="143566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11" name="Picture 15" descr="http://i.mirdetstva5.ru/u/87/1b4534f08a11e493f3b59ab8210487/-/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0"/>
            <a:ext cx="147513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13" name="Picture 17" descr="http://img1.liveinternet.ru/images/attach/c/6/89/981/89981489_01labdapq12252189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764704"/>
            <a:ext cx="145861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15" name="Picture 19" descr="http://i.asenkritschkola.ru/u/93/6b33c6b2a111e3b86209ea3f19a22d/-/%D0%B2%D0%BE%D0%B4%D0%B8%D1%82%D0%B5%D0%BB%D1%8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2780928"/>
            <a:ext cx="1668870" cy="202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17" name="Picture 21" descr="http://i.asenkritschkola.ru/u/a8/6b4572b2a111e398439bfd3f19a22d/-/%D1%81%D1%82%D1%80%D0%BE%D0%B8%D1%82%D0%B5%D0%BB%D1%8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2996952"/>
            <a:ext cx="1670042" cy="203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19" name="Picture 23" descr="http://bvrconsulting.ru/wp-content/uploads/2011/09/postma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2852936"/>
            <a:ext cx="136251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521" name="Picture 25" descr="http://refdb.ru/images/1355/2708848/e32a545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3284984"/>
            <a:ext cx="1488031" cy="198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720" y="273050"/>
            <a:ext cx="3096344" cy="779686"/>
          </a:xfrm>
        </p:spPr>
        <p:txBody>
          <a:bodyPr/>
          <a:lstStyle/>
          <a:p>
            <a:r>
              <a:rPr lang="ru-RU" sz="6600" dirty="0" smtClean="0"/>
              <a:t>Повар</a:t>
            </a:r>
            <a:endParaRPr lang="ru-RU" sz="6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123728" y="3212976"/>
            <a:ext cx="3394720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5" descr="http://cs617316.vk.me/v617316426/48d9/5zxodJ4SFU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8680"/>
            <a:ext cx="3464505" cy="450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i00.i.aliimg.com/wsphoto/v0/32232632050_1/17-%D1%88%D1%82-%D0%B8%D0%B3%D1%80%D0%B0%D1%82%D1%8C-%D0%B4%D0%BE%D0%BC%D0%B0-%D0%B8%D0%B3%D1%80%D1%83%D1%88%D0%BA%D0%B8-%D0%BC%D0%B0%D0%BB%D1%8B%D0%B9-%D1%88%D0%B5%D1%84-%D0%BF%D0%BE%D0%B2%D0%B0%D1%80%D0%B0-%D0%BA%D1%83%D1%85%D0%BE%D0%BD%D0%BD%D1%8B%D0%B5-%D0%BC%D0%BE%D0%B4%D0%B5%D0%BB%D0%B8%D1%80%D0%BE%D0%B2%D0%B0%D0%BD%D0%B8%D0%B5-%D0%BA%D1%83%D1%85%D0%BE%D0%BD%D0%BD%D1%8B%D0%B5-%D0%BF%D1%80%D0%B8%D0%BD%D0%B0%D0%B4%D0%BB%D0%B5%D0%B6%D0%BD%D0%BE%D1%81%D1%82%D0%B8-%D0%B8%D0%B3%D1%80%D1%83%D1%88%D0%BA%D0%B8-%D0%B4%D0%B5%D1%82%D1%81%D0%BA%D0%B8%D0%B5-%D0%B4%D0%B5%D1%82%D0%B8-%D1%80%D0%B0%D0%BD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420046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devchonki.com.ua/uploads/taginator/Sep-2012/vkusnyj_recept_blyuda_iz_mya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420" y="2996952"/>
            <a:ext cx="308261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82952" cy="707678"/>
          </a:xfrm>
        </p:spPr>
        <p:txBody>
          <a:bodyPr/>
          <a:lstStyle/>
          <a:p>
            <a:r>
              <a:rPr lang="ru-RU" sz="6600" dirty="0" smtClean="0"/>
              <a:t>Парикмахер</a:t>
            </a:r>
            <a:endParaRPr lang="ru-RU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255489"/>
            <a:ext cx="5338936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7" descr="http://player.myshared.ru/129601/data/images/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2989748" cy="413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www.rodnye-igrushki.ru/Sites/shop/Uploads/nabor_parikmaher_y788.0.F52396BA56314BBDB2561A0E96CD5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3456384" cy="201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sandra-kgd.ru/wp-content/uploads/2013/05/T2V83T2S3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80928"/>
            <a:ext cx="44532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62050"/>
          </a:xfrm>
        </p:spPr>
        <p:txBody>
          <a:bodyPr/>
          <a:lstStyle/>
          <a:p>
            <a:r>
              <a:rPr lang="ru-RU" sz="6600" dirty="0" smtClean="0"/>
              <a:t>Продавец</a:t>
            </a:r>
            <a:endParaRPr lang="ru-RU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868144" y="404664"/>
            <a:ext cx="3008313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9" descr="http://rabota.simf.com.ua/catalog/images/dir1/07-2015/0.52625200%201437476550_%EF%F0%EE%E4%E0%E2%E5%F6%20%E4%E5%F2%F1%EA%E8%F5%20%F2%EE%E2%E0%F0%EE%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3770"/>
            <a:ext cx="3024336" cy="435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veselayapora.ru/images/stories/virtuemart/product/resized/1839149_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www.shop-toys.ru/products_pictures/medium_9384k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84984"/>
            <a:ext cx="2160240" cy="163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www.artleo.com/large/201106/1495.jpg"/>
          <p:cNvPicPr>
            <a:picLocks noChangeAspect="1" noChangeArrowheads="1"/>
          </p:cNvPicPr>
          <p:nvPr/>
        </p:nvPicPr>
        <p:blipFill>
          <a:blip r:embed="rId5" cstate="print"/>
          <a:srcRect l="29243"/>
          <a:stretch>
            <a:fillRect/>
          </a:stretch>
        </p:blipFill>
        <p:spPr bwMode="auto">
          <a:xfrm>
            <a:off x="2267744" y="1556792"/>
            <a:ext cx="3555915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4896544" cy="707678"/>
          </a:xfrm>
        </p:spPr>
        <p:txBody>
          <a:bodyPr/>
          <a:lstStyle/>
          <a:p>
            <a:r>
              <a:rPr lang="ru-RU" sz="6600" dirty="0" smtClean="0"/>
              <a:t>Врач</a:t>
            </a:r>
            <a:endParaRPr lang="ru-RU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V="1">
            <a:off x="457200" y="5229201"/>
            <a:ext cx="3008313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3" descr="http://1.bp.blogspot.com/--qw_2qJepDo/UyWUnENMxBI/AAAAAAAADyc/J0jdEb6Fe7c/s1600/330026694634_08_rrrisr-srrr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4664"/>
            <a:ext cx="3118488" cy="453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antoshka.ua/media/catalog/product/cache/1/image/9df78eab33525d08d6e5fb8d27136e95/6/0/6073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240360" cy="180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deti.mail.ru/pre_square800_resize/pic/photolib/2014/09/19/lori-0004593694-bigw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08920"/>
            <a:ext cx="4104456" cy="256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82952" cy="779686"/>
          </a:xfrm>
        </p:spPr>
        <p:txBody>
          <a:bodyPr/>
          <a:lstStyle/>
          <a:p>
            <a:r>
              <a:rPr lang="ru-RU" sz="6600" dirty="0" smtClean="0"/>
              <a:t>Пожарный</a:t>
            </a:r>
            <a:endParaRPr lang="ru-RU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04248" y="476673"/>
            <a:ext cx="2000201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5" descr="http://i.mirdetstva5.ru/u/87/1b4534f08a11e493f3b59ab8210487/-/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2995254" cy="438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vdpo-ek.ru/uploadedFiles/images/14.01.2014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592288" cy="218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vmdaily.ru/photo/vecherka/2014/02/doc6dtryivgm2119ntn31k_800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81917"/>
            <a:ext cx="3888432" cy="2595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851694"/>
          </a:xfrm>
        </p:spPr>
        <p:txBody>
          <a:bodyPr/>
          <a:lstStyle/>
          <a:p>
            <a:r>
              <a:rPr lang="ru-RU" sz="6000" dirty="0" smtClean="0"/>
              <a:t>Сотрудник полиции</a:t>
            </a:r>
            <a:endParaRPr lang="ru-RU" sz="6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32240" y="1412776"/>
            <a:ext cx="1773833" cy="34340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7" descr="http://img1.liveinternet.ru/images/attach/c/6/89/981/89981489_01labdapq1225218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052736"/>
            <a:ext cx="307350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igrundiya.ru/wp-content/uploads/multimedia/toys/1009399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i1098.photobucket.com/albums/g363/boginya04/Moscow/IMG_6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08920"/>
            <a:ext cx="378042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67128" cy="707678"/>
          </a:xfrm>
        </p:spPr>
        <p:txBody>
          <a:bodyPr/>
          <a:lstStyle/>
          <a:p>
            <a:r>
              <a:rPr lang="ru-RU" sz="6600" dirty="0" smtClean="0"/>
              <a:t>Учитель</a:t>
            </a:r>
            <a:endParaRPr lang="ru-RU" sz="6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08104" y="980728"/>
            <a:ext cx="3008313" cy="9857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1.bp.blogspot.com/-C4vuiQ8eKQU/Ua902RD3JMI/AAAAAAAAEMU/JvB0NEeLQe0/s1600/%D0%B3%D0%BB%D0%BE%D0%B1%D1%83%D1%81+%D0%BA%D0%BD%D0%B8%D0%B3%D0%B8+%D0%BF%D0%B5%D1%80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2160240" cy="273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http://afisha.mosreg.ru/sites/default/files/events_photo/den_uchitely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94023" cy="286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gov.cap.ru/UserFiles/news/20130625/Original/28_05_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3360374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64</Words>
  <Application>Microsoft Office PowerPoint</Application>
  <PresentationFormat>Экран (4:3)</PresentationFormat>
  <Paragraphs>20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Профессии наших родителей</vt:lpstr>
      <vt:lpstr>Слайд 2</vt:lpstr>
      <vt:lpstr>Повар</vt:lpstr>
      <vt:lpstr>Парикмахер</vt:lpstr>
      <vt:lpstr>Продавец</vt:lpstr>
      <vt:lpstr>Врач</vt:lpstr>
      <vt:lpstr>Пожарный</vt:lpstr>
      <vt:lpstr>Сотрудник полиции</vt:lpstr>
      <vt:lpstr>Учитель</vt:lpstr>
      <vt:lpstr>Швея</vt:lpstr>
      <vt:lpstr>Строитель</vt:lpstr>
      <vt:lpstr>Водитель</vt:lpstr>
      <vt:lpstr>Почтальон</vt:lpstr>
      <vt:lpstr>Слайд 14</vt:lpstr>
      <vt:lpstr>Молодцы, ребята!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Татьяна</cp:lastModifiedBy>
  <cp:revision>585</cp:revision>
  <dcterms:created xsi:type="dcterms:W3CDTF">2010-05-23T14:28:12Z</dcterms:created>
  <dcterms:modified xsi:type="dcterms:W3CDTF">2015-10-12T17:57:01Z</dcterms:modified>
</cp:coreProperties>
</file>