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71" r:id="rId5"/>
    <p:sldId id="263" r:id="rId6"/>
    <p:sldId id="264" r:id="rId7"/>
    <p:sldId id="266" r:id="rId8"/>
    <p:sldId id="267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73;&#1072;&#1088;&#1073;&#1072;&#1088;&#1080;&#1082;&#1080;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16832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Кто работает в детском саду?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95536" y="1412776"/>
            <a:ext cx="8424936" cy="4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Мультимедийное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дидактическое пособие для детей 4-5 лет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108520" y="5589240"/>
            <a:ext cx="8532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Автор: Ильина Татьяна Михайловна, 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 детский сад «Журавленок» ГБОУ СОШ им. Е. М.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Зеленова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пгт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Новосемейкино м-р Красноярский Самарской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00808"/>
            <a:ext cx="3970338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6556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Молодцы,ребята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барбар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terinstvo.ru/content/article_images/articles_10289/zanyatia-v-detskom-sadu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33478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 descr="http://galerey-room.ru/images/004209_14176429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114335" cy="4176464"/>
          </a:xfrm>
          <a:prstGeom prst="rect">
            <a:avLst/>
          </a:prstGeom>
          <a:noFill/>
        </p:spPr>
      </p:pic>
      <p:pic>
        <p:nvPicPr>
          <p:cNvPr id="4" name="Рисунок 3" descr="http://www.razumniki.ru/images/articles/obuchenie_detey/povar1_l.jpg"/>
          <p:cNvPicPr/>
          <p:nvPr/>
        </p:nvPicPr>
        <p:blipFill>
          <a:blip r:embed="rId4" cstate="print"/>
          <a:srcRect l="30305" t="1770" r="25084" b="17522"/>
          <a:stretch>
            <a:fillRect/>
          </a:stretch>
        </p:blipFill>
        <p:spPr bwMode="auto">
          <a:xfrm>
            <a:off x="323528" y="836712"/>
            <a:ext cx="1756351" cy="333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.xn--80aesiut.xn--p1ai/u/0e/ed6ab6c7fe11e3925275b93f19a22d/-/medses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6632"/>
            <a:ext cx="18367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kladraz.ru/upload/blogs/6538_191eb7a66ee6b3d501a6f3ca511205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764704"/>
            <a:ext cx="14401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www.clipartov.net/images/mini/20/00000193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0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pozdravitel.ru/images/prazdniki/img/den-fizkulturni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365104"/>
            <a:ext cx="2304256" cy="1728192"/>
          </a:xfrm>
          <a:prstGeom prst="rect">
            <a:avLst/>
          </a:prstGeom>
          <a:noFill/>
        </p:spPr>
      </p:pic>
      <p:pic>
        <p:nvPicPr>
          <p:cNvPr id="9" name="Picture 6" descr="http://www.dsrabinushka.com/attachments/Image/prachka.jpg?template=gener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276872"/>
            <a:ext cx="2098596" cy="2016224"/>
          </a:xfrm>
          <a:prstGeom prst="rect">
            <a:avLst/>
          </a:prstGeom>
          <a:noFill/>
        </p:spPr>
      </p:pic>
      <p:pic>
        <p:nvPicPr>
          <p:cNvPr id="2054" name="Picture 6" descr="http://www.maximonline.ru/images/th/100/18/38890-YzA5YmE4MDhlO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16632"/>
            <a:ext cx="1741786" cy="481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h-sad187.ru/upload/medialibrary/3cf/post-232306-1287576782_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60040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>
            <a:endCxn id="18440" idx="2"/>
          </p:cNvCxnSpPr>
          <p:nvPr/>
        </p:nvCxnSpPr>
        <p:spPr>
          <a:xfrm>
            <a:off x="5868144" y="1988840"/>
            <a:ext cx="976986" cy="50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508104" y="3212976"/>
            <a:ext cx="3600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267744" y="3212976"/>
            <a:ext cx="57606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1988840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dl.mamashkam.ru/u/upload/statti/stish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32620"/>
            <a:ext cx="1368152" cy="1745394"/>
          </a:xfrm>
          <a:prstGeom prst="rect">
            <a:avLst/>
          </a:prstGeom>
          <a:noFill/>
        </p:spPr>
      </p:pic>
      <p:pic>
        <p:nvPicPr>
          <p:cNvPr id="18436" name="Picture 4" descr="http://xn--80aab3b2d7a.net/files/igrushki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2376264" cy="2376264"/>
          </a:xfrm>
          <a:prstGeom prst="rect">
            <a:avLst/>
          </a:prstGeom>
          <a:noFill/>
        </p:spPr>
      </p:pic>
      <p:pic>
        <p:nvPicPr>
          <p:cNvPr id="18438" name="Picture 6" descr="http://www.woodfun.ru/files/4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37112"/>
            <a:ext cx="250982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adalin.mospsy.ru/img2/z_0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71594">
            <a:off x="6570057" y="1934662"/>
            <a:ext cx="190500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terinstvo.ru/content/article_images/articles_10289/zanyatia-v-detskom-sadu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26997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arh-sad187.ru/upload/medialibrary/3cf/post-232306-1287576782_thum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cs7063.vk.me/c7003/v7003881/a85a/atblG38r57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33056"/>
            <a:ext cx="251492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gamelayer.ru/gimg/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0648"/>
            <a:ext cx="2914650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pitanie-mam.ru/wp-content/uploads/2015/04/post_mama-i-malysh-na-kuxn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501008"/>
            <a:ext cx="2771800" cy="279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alerey-room.ru/images/004209_14176429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2114335" cy="4176464"/>
          </a:xfrm>
          <a:prstGeom prst="rect">
            <a:avLst/>
          </a:prstGeom>
          <a:noFill/>
        </p:spPr>
      </p:pic>
      <p:pic>
        <p:nvPicPr>
          <p:cNvPr id="17410" name="Picture 2" descr="http://s.4pda.to/wp-content/uploads/2011/12/02_PocketBook_Interactive_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186741" cy="2390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e-reading.club/illustrations/137/137772-i_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259228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happy-school.ru/_pu/224/61679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096344" cy="2198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s57.radikal.ru/i155/1111/f0/351857e2e2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708920"/>
            <a:ext cx="2328193" cy="2956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azumniki.ru/images/articles/obuchenie_detey/povar1_l.jpg"/>
          <p:cNvPicPr/>
          <p:nvPr/>
        </p:nvPicPr>
        <p:blipFill>
          <a:blip r:embed="rId2" cstate="print"/>
          <a:srcRect l="30305" t="1770" r="25084" b="17522"/>
          <a:stretch>
            <a:fillRect/>
          </a:stretch>
        </p:blipFill>
        <p:spPr bwMode="auto">
          <a:xfrm>
            <a:off x="6804248" y="692696"/>
            <a:ext cx="1756351" cy="333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g02.a.alicdn.com/kf/HTB1ZxDZHVXXXXbhXVXXq6xXFXXXK/F98-1-%D0%BA%D0%BE%D0%BC%D0%BF%D0%BB-%D0%B4%D0%B5%D1%82%D0%B8-%D0%B8%D0%B3%D1%80%D0%B0%D1%8E%D1%82-%D0%B4%D0%BE%D0%BC%D0%B0-%D0%B8%D0%B3%D1%80%D1%83%D1%88%D0%BA%D0%B8-%D0%BA%D1%83%D1%85%D0%BD%D1%8F-%D0%BF%D0%BE%D1%81%D1%83%D0%B4%D0%B0-%D0%BA%D0%B0%D1%81%D1%82%D1%80%D1%8E%D0%BB%D0%B8-%D0%BA%D0%B0%D1%81%D1%82%D1%80%D1%8E%D0%BB%D0%B8-%D0%BF%D1%80%D0%B8%D0%B3%D0%BE%D1%82%D0%BE%D0%B2%D0%BB%D0%B5%D0%BD%D0%B8%D1%8F-%D0%BF%D0%B8%D1%89%D0%B8-%D0%BF%D0%BE%D1%81%D1%83%D0%B4%D0%B0-%D0%BF%D0%BE%D1%81%D1%83%D0%B4%D0%B0.jpg_220x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095500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zhivinaturalno.ru/upload/iblock/5e2/5e2afd18451147ac84701e6a6c109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291268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sirvmasle.ru/data/uploads/kachestvo-kru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80728"/>
            <a:ext cx="3200533" cy="12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mcgrp.ru/images/1004586/100580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21088"/>
            <a:ext cx="1725090" cy="240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136E-6 C 0.12569 -0.0421 0.25156 -0.08421 0.3059 -0.08513 C 0.36042 -0.08606 0.32257 -0.01897 0.32587 -0.0053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0.13209 C -0.07534 0.12538 -0.07291 0.11821 -0.06944 0.11173 C -0.06597 0.10549 -0.06128 0.10063 -0.0585 0.09415 C -0.05746 0.09138 -0.05711 0.08837 -0.0559 0.08536 C -0.0552 0.0842 -0.05399 0.08328 -0.05312 0.08212 C -0.04514 0.06778 -0.03715 0.05136 -0.03055 0.03586 C -0.02569 0.02452 -0.02048 0.01411 -0.01614 0.00255 C -0.01423 -0.00231 -0.00902 -0.01156 -0.00902 -0.01133 C -0.00694 -0.02012 -0.00989 -0.00994 -0.00538 -0.01873 C -0.00277 -0.02336 -0.00139 -0.03053 0.00105 -0.03539 C 0.00365 -0.04094 0.0073 -0.04742 0.01077 -0.05181 C 0.01337 -0.05991 0.01736 -0.06569 0.02066 -0.07333 C 0.02483 -0.08212 0.01997 -0.07703 0.02518 -0.08142 C 0.02639 -0.08605 0.03091 -0.09183 0.0342 -0.09461 C 0.03907 -0.1071 0.03247 -0.09183 0.03959 -0.10178 C 0.04063 -0.10317 0.0408 -0.10502 0.0415 -0.1064 C 0.04688 -0.11566 0.04323 -0.10802 0.04775 -0.11334 C 0.06025 -0.12861 0.07361 -0.15267 0.09098 -0.15868 C 0.09618 -0.16308 0.09792 -0.16308 0.10365 -0.16585 C 0.11164 -0.17326 0.1257 -0.17279 0.13507 -0.17372 C 0.14861 -0.17326 0.15851 -0.17071 0.17118 -0.16794 C 0.17466 -0.1647 0.1823 -0.1603 0.18646 -0.15868 C 0.18976 -0.15544 0.19098 -0.15174 0.19462 -0.15035 C 0.19653 -0.14249 0.19358 -0.15105 0.19914 -0.14318 C 0.20295 -0.13763 0.20504 -0.13162 0.20625 -0.12398 C 0.20591 -0.11519 0.20625 -0.10594 0.20539 -0.09692 C 0.20504 -0.09091 0.20018 -0.08628 0.19723 -0.08281 C 0.19271 -0.07679 0.18768 -0.07032 0.18195 -0.06592 C 0.17795 -0.06315 0.17414 -0.06222 0.17014 -0.05898 C 0.15868 -0.05991 0.1474 -0.06014 0.13594 -0.0613 C 0.12257 -0.06268 0.12014 -0.08697 0.11355 -0.09808 C 0.11164 -0.10687 0.10834 -0.11473 0.10539 -0.12306 C 0.10313 -0.1293 0.10209 -0.13648 0.10087 -0.14318 C 0.10174 -0.1647 0.10243 -0.19708 0.11528 -0.21397 C 0.11823 -0.22553 0.12379 -0.23132 0.12969 -0.23918 C 0.13455 -0.24566 0.13785 -0.2526 0.1441 -0.25699 C 0.14775 -0.26162 0.15122 -0.2644 0.15504 -0.26879 C 0.16459 -0.27989 0.17552 -0.29262 0.18733 -0.30094 C 0.19202 -0.30418 0.19705 -0.30696 0.20174 -0.30997 C 0.21493 -0.31945 0.20625 -0.31506 0.21615 -0.32107 C 0.22379 -0.32546 0.23177 -0.3287 0.23959 -0.33287 C 0.25122 -0.33911 0.26164 -0.34096 0.27379 -0.34466 C 0.27535 -0.3449 0.27691 -0.3449 0.27848 -0.34559 C 0.27934 -0.34582 0.28004 -0.34651 0.28108 -0.34698 C 0.28473 -0.3479 0.29184 -0.35068 0.29184 -0.35045 C 0.29844 -0.35484 0.30539 -0.35901 0.3125 -0.36132 C 0.31598 -0.3641 0.32101 -0.36618 0.32431 -0.36942 C 0.32743 -0.37242 0.32865 -0.37497 0.33247 -0.37682 C 0.33507 -0.38006 0.3382 -0.38214 0.34132 -0.38491 C 0.34532 -0.39278 0.3441 -0.38931 0.34601 -0.39417 " pathEditMode="relative" rAng="0" ptsTypes="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6917 C 0.0408 0.0923 0.04601 0.11821 0.05747 0.13764 C 0.06007 0.14828 0.06389 0.16008 0.06979 0.16794 C 0.07778 0.19454 0.08785 0.21837 0.09861 0.24358 C 0.10313 0.25422 0.10677 0.26579 0.11302 0.27504 C 0.12743 0.29632 0.14202 0.31761 0.15747 0.33819 C 0.175 0.36156 0.1941 0.38284 0.21406 0.40273 C 0.23941 0.42795 0.28212 0.44298 0.31406 0.44807 C 0.34497 0.44645 0.37518 0.43812 0.4059 0.43442 C 0.43004 0.4261 0.45313 0.41013 0.475 0.39464 C 0.48281 0.38908 0.49323 0.38399 0.49965 0.37544 C 0.50452 0.36919 0.5092 0.35577 0.51198 0.3493 C 0.51927 0.3331 0.52743 0.31761 0.53577 0.30257 C 0.54132 0.29262 0.54427 0.28175 0.55018 0.27227 C 0.56129 0.23271 0.56788 0.192 0.57188 0.15013 C 0.57292 0.12723 0.57413 0.11312 0.57188 0.08837 C 0.57066 0.07495 0.5658 0.06408 0.56146 0.05251 C 0.55608 0.03794 0.55122 0.01966 0.54288 0.00717 C 0.51893 -0.02845 0.48715 -0.03608 0.4533 -0.03817 C 0.42413 -0.03701 0.39948 -0.0377 0.375 -0.01619 C 0.36632 -0.00856 0.35955 0.00301 0.35226 0.01272 C 0.35 0.01573 0.34722 0.01805 0.34497 0.02105 C 0.34202 0.02522 0.33681 0.0347 0.33681 0.03493 C 0.33524 0.04071 0.33368 0.04627 0.33264 0.05251 C 0.33368 0.06084 0.33281 0.06986 0.33577 0.07726 C 0.34549 0.10248 0.3717 0.11959 0.39045 0.12954 C 0.4059 0.12908 0.42136 0.12977 0.43681 0.12815 C 0.45504 0.1263 0.47118 0.11682 0.48837 0.11034 C 0.49271 0.10595 0.49722 0.1034 0.50174 0.09924 C 0.51007 0.09161 0.51927 0.08004 0.52535 0.06917 C 0.5309 0.05922 0.53333 0.04742 0.53889 0.03748 C 0.54045 0.03146 0.54323 0.02684 0.54497 0.02105 C 0.54809 0.0007 0.54323 0.02845 0.54913 0.00717 C 0.55156 -0.00139 0.55208 -0.01249 0.5533 -0.02151 C 0.55469 -0.0569 0.55538 -0.08235 0.55538 -0.12052 " pathEditMode="relative" rAng="0" ptsTypes="ffffffffffffffffffffffffffffffffffA">
                                      <p:cBhvr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ladraz.ru/upload/blogs/6538_191eb7a66ee6b3d501a6f3ca511205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19442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i.io.ua/img_su/small/0028/69/00286958_n2.jpg"/>
          <p:cNvPicPr>
            <a:picLocks noChangeAspect="1" noChangeArrowheads="1"/>
          </p:cNvPicPr>
          <p:nvPr/>
        </p:nvPicPr>
        <p:blipFill>
          <a:blip r:embed="rId3" cstate="print"/>
          <a:srcRect l="16216" r="26037"/>
          <a:stretch>
            <a:fillRect/>
          </a:stretch>
        </p:blipFill>
        <p:spPr bwMode="auto">
          <a:xfrm>
            <a:off x="899592" y="620688"/>
            <a:ext cx="1440160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gallery.forum-grad.ru/files/6/7/0/5/3/tanci-detey.jpg"/>
          <p:cNvPicPr>
            <a:picLocks noChangeAspect="1" noChangeArrowheads="1"/>
          </p:cNvPicPr>
          <p:nvPr/>
        </p:nvPicPr>
        <p:blipFill>
          <a:blip r:embed="rId4" cstate="print"/>
          <a:srcRect l="22680" t="25200" r="20621" b="6761"/>
          <a:stretch>
            <a:fillRect/>
          </a:stretch>
        </p:blipFill>
        <p:spPr bwMode="auto">
          <a:xfrm>
            <a:off x="5580112" y="332656"/>
            <a:ext cx="240026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www.sadsuper.ru/pic/small_vesel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371725" cy="1724025"/>
          </a:xfrm>
          <a:prstGeom prst="rect">
            <a:avLst/>
          </a:prstGeom>
          <a:noFill/>
        </p:spPr>
      </p:pic>
      <p:pic>
        <p:nvPicPr>
          <p:cNvPr id="19468" name="Picture 12" descr="http://sadik110.ru/ckfinder/userfiles/images/school/%D0%9E%D0%B1%D0%BE%20%D0%B2%D1%81%D1%91%D0%BC%20%D0%BF%D0%BE%D0%BD%D0%B5%D0%BC%D0%BD%D0%BE%D0%B3%D1%83/%D0%A1%D0%BE%D0%BD-1_300x2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708920"/>
            <a:ext cx="2304256" cy="1682108"/>
          </a:xfrm>
          <a:prstGeom prst="rect">
            <a:avLst/>
          </a:prstGeom>
          <a:noFill/>
        </p:spPr>
      </p:pic>
      <p:pic>
        <p:nvPicPr>
          <p:cNvPr id="19472" name="Picture 16" descr="http://mdou166.ru/wp-content/uploads/2014/03/%D0%9F%D0%98%D0%A2-%D0%92-%D0%94%D0%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2362200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ozdravitel.ru/images/prazdniki/img/den-fizkultur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168352" cy="2376264"/>
          </a:xfrm>
          <a:prstGeom prst="rect">
            <a:avLst/>
          </a:prstGeom>
          <a:noFill/>
        </p:spPr>
      </p:pic>
      <p:pic>
        <p:nvPicPr>
          <p:cNvPr id="21506" name="Picture 2" descr="http://i01.i.aliimg.com/wsphoto/v0/32326147167_1/%D0%9D%D0%BE%D0%B2%D1%8B%D0%B9-%D0%B4%D0%BB%D1%8F-%D0%B4%D0%B5%D1%82%D0%B5%D0%B9-%D0%BC%D0%B8%D0%BB%D1%8B%D0%B5-%D0%BA%D0%BE%D0%BD%D1%81%D1%82%D1%80%D1%83%D0%BA%D1%86%D0%B8%D0%B9-%D0%BC%D1%83%D0%BB%D1%8C%D1%82%D1%84%D0%B8%D0%BB%D1%8C%D0%BC-%D0%B4%D0%B5%D1%80%D0%B5%D0%B2%D1%8F%D0%BD%D0%BD%D1%8B%D0%B5-%D1%81%D0%BA%D0%B0%D0%BA%D0%B0%D0%BB%D0%BA%D0%B8-%D0%B0%D1%81%D1%81%D0%BE%D1%80%D1%82%D0%B8-%D0%B4%D0%B5%D1%82%D0%B8-D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051720" cy="205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00.i.aliimg.com/wsphoto/v0/1910613542_1/%D0%A2%D0%B5%D0%BD%D0%BD%D0%B8%D1%81-%D1%80%D0%B0%D0%BA%D0%B5%D1%82%D0%BA%D0%B8-%D0%B4%D0%B5%D1%82%D1%81%D0%BA%D0%B8%D0%B9-%D1%81%D0%B0%D0%B4-%D0%BE%D1%81%D0%BE%D0%B1%D0%BE%D0%B5-%D0%BC%D1%8F%D1%87-%D0%B8%D0%B3%D1%80%D1%83%D1%88%D0%BA%D0%B8-%D0%B4%D0%BB%D1%8F-%D0%B4%D0%B5%D1%82%D0%B8-%D0%B6%D0%B5%D1%81%D1%82%D1%8F%D0%BD%D0%B0%D1%8F-%D0%B1%D0%B0%D0%BD%D0%BA%D0%B0-%D0%B8%D0%B3%D1%80%D0%B0%D1%82%D1%8C-%D0%B2-%D0%BD%D0%B0%D1%81%D1%82%D0%BE%D0%BB%D1%8C%D0%BD%D1%8B%D0%B9-%D1%82%D0%B5%D0%BD%D0%BD%D0%B8%D1%81-%D0%B1%D0%B0%D0%B4%D0%BC%D0%B8%D0%BD%D1%82%D0%BE%D0%BD.jpg_35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088232" cy="216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podskazok.net/images/myach-cool_1006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76872"/>
            <a:ext cx="1800200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http://www.mir-igrushki.ru/published/publicdata/NEW/attachments/SC/products_pictures/61929-500x500_enl92_th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0.08073 C 0.0809 0.08744 0.07761 0.09022 0.07292 0.09577 C 0.06215 0.10918 0.05122 0.12676 0.03698 0.1344 C 0.03021 0.1381 0.02327 0.14157 0.0165 0.14527 C 0.00955 0.14897 -0.00712 0.14897 -0.0125 0.14943 C -0.03854 0.14758 -0.06771 0.14874 -0.08871 0.12468 C -0.09253 0.11196 -0.09357 0.10409 -0.09496 0.09045 C -0.09444 0.06731 -0.09635 0.05297 -0.08975 0.034 C -0.07882 0.00301 -0.05104 -0.01712 -0.03212 -0.03747 C -0.01632 -0.05436 -0.00139 -0.06616 0.0165 -0.07865 C 0.03768 -0.09345 0.05295 -0.10271 0.07726 -0.10456 C 0.08715 -0.10386 0.09653 -0.10756 0.10087 -0.09507 C 0.10365 -0.06269 0.10174 -0.03585 0.08959 -0.00856 C 0.08646 -0.00139 0.08542 0.00786 0.08038 0.01342 C 0.07014 0.02475 0.05608 0.03447 0.04323 0.03956 C 0.0375 0.04187 0.0257 0.04511 0.0257 0.04534 C 0.02014 0.04464 0.01459 0.04488 0.0092 0.04372 C 0.00156 0.0421 -0.00382 0.02521 -0.00729 0.01758 C -0.01406 -0.01758 0.00122 -0.03123 0.02344 -0.04418 C 0.03768 -0.05228 0.05261 -0.06269 0.06771 -0.06616 C 0.08125 -0.0694 0.09479 -0.07194 0.10816 -0.07449 C 0.12847 -0.07217 0.13212 -0.07425 0.14636 -0.06199 C 0.15209 -0.05691 0.16285 -0.04557 0.16285 -0.04534 C 0.16667 -0.03632 0.17014 -0.03169 0.17413 -0.02359 C 0.17518 -0.01504 0.17622 -0.00786 0.17934 -0.00023 C 0.1783 0.02036 0.18038 0.02151 0.17622 0.03539 C 0.1717 0.0502 0.16163 0.05922 0.15452 0.07125 C 0.15226 0.07518 0.15087 0.07981 0.14844 0.08351 C 0.13924 0.09762 0.125 0.11196 0.11129 0.11659 C 0.10712 0.11427 0.10261 0.11312 0.09896 0.10965 C 0.09167 0.10248 0.09028 0.08813 0.08646 0.07796 C 0.08681 0.07009 0.08507 0.06176 0.08733 0.05459 C 0.08906 0.04997 0.09358 0.04881 0.09688 0.0465 C 0.10955 0.03771 0.12292 0.03701 0.13698 0.03539 C 0.16545 0.03632 0.19375 0.03539 0.2224 0.03817 C 0.23021 0.03886 0.24896 0.05667 0.25556 0.06014 C 0.28368 0.07518 0.28594 0.09022 0.30608 0.11659 C 0.32118 0.13625 0.33594 0.16054 0.34636 0.18506 C 0.35226 0.19894 0.3566 0.21397 0.36285 0.22785 C 0.36511 0.24242 0.37118 0.26162 0.37518 0.27573 C 0.37761 0.28383 0.37778 0.29308 0.38143 0.30049 C 0.38212 0.30673 0.38334 0.31228 0.38438 0.3183 C 0.38195 0.33958 0.38368 0.33865 0.36788 0.34027 C 0.35868 0.33842 0.34931 0.33727 0.33993 0.33495 C 0.31459 0.32824 0.31129 0.28638 0.30087 0.26209 C 0.29983 0.25075 0.29775 0.24034 0.29688 0.22901 C 0.29722 0.21952 0.2967 0.20981 0.29792 0.20032 C 0.29948 0.1883 0.3066 0.17904 0.31129 0.16863 C 0.3257 0.13671 0.34566 0.12746 0.37205 0.12468 C 0.39479 0.12561 0.41702 0.12376 0.43594 0.14249 C 0.44358 0.16262 0.43056 0.12931 0.44219 0.15498 C 0.45 0.1728 0.45313 0.1987 0.45868 0.21814 C 0.4599 0.23155 0.46094 0.24474 0.46268 0.25792 C 0.46424 0.28915 0.46372 0.32015 0.46059 0.35138 C 0.4599 0.36063 0.4592 0.36988 0.45764 0.3789 C 0.45695 0.3826 0.45556 0.38978 0.45556 0.39001 C 0.454 0.41013 0.44688 0.42656 0.44323 0.44622 C 0.44202 0.4631 0.44219 0.45616 0.44219 0.46681 " pathEditMode="relative" rAng="0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47999E-6 C 0.00556 0.00369 0.01059 0.00786 0.01649 0.01109 C 0.02274 0.01942 0.0309 0.01919 0.03924 0.02058 C 0.08299 0.01248 0.0632 0.01549 0.08872 0.00693 C 0.10521 -0.00649 0.12379 -0.00926 0.13924 -0.02337 C 0.14549 -0.02892 0.15156 -0.03355 0.15764 -0.0398 C 0.15938 -0.04165 0.16285 -0.04535 0.16285 -0.04535 C 0.16649 -0.05321 0.16945 -0.06247 0.17327 -0.0701 C 0.17361 -0.07288 0.17344 -0.07565 0.17413 -0.0782 C 0.17518 -0.08213 0.1783 -0.0893 0.1783 -0.0893 C 0.17986 -0.10295 0.1783 -0.10989 0.17222 -0.12076 C 0.16893 -0.13371 0.16597 -0.14713 0.15972 -0.158 C 0.15868 -0.1617 0.15243 -0.17281 0.14948 -0.17581 C 0.14531 -0.17998 0.13785 -0.18021 0.13299 -0.18136 C 0.11927 -0.1809 0.10538 -0.18136 0.09167 -0.17998 C 0.08559 -0.17928 0.08004 -0.17628 0.07413 -0.17443 C 0.07136 -0.1735 0.06597 -0.17165 0.06597 -0.17165 C 0.07101 -0.15338 0.07622 -0.13741 0.09167 -0.13325 C 0.09618 -0.13533 0.09497 -0.13394 0.09896 -0.13996 C 0.10174 -0.14412 0.12431 -0.17489 0.13195 -0.19085 C 0.13629 -0.19987 0.13768 -0.21051 0.14219 -0.21976 C 0.1434 -0.22902 0.14531 -0.24729 0.14531 -0.24729 C 0.14427 -0.25516 0.14445 -0.26325 0.14219 -0.27065 C 0.14011 -0.27736 0.13611 -0.28245 0.13299 -0.28847 C 0.12413 -0.30535 0.11945 -0.32293 0.10521 -0.33381 C 0.10243 -0.33589 0.09896 -0.33635 0.09584 -0.33797 C 0.07205 -0.35115 0.04844 -0.35462 0.02274 -0.35717 C -0.00226 -0.36712 -0.01944 -0.36249 -0.04739 -0.35994 C -0.05729 -0.35393 -0.06649 -0.34768 -0.07535 -0.33913 C -0.07639 -0.33681 -0.07726 -0.3345 -0.0783 -0.33242 C -0.08055 -0.32802 -0.08559 -0.31993 -0.08559 -0.31993 C -0.0875 -0.30975 -0.08889 -0.30003 -0.08559 -0.28985 C -0.08246 -0.28014 -0.06528 -0.26904 -0.05781 -0.26649 C -0.04948 -0.26742 -0.04132 -0.26811 -0.03298 -0.26927 C -0.02014 -0.27112 -0.01319 -0.29402 -0.01024 -0.30767 C -0.0118 -0.31808 -0.01146 -0.32663 -0.01545 -0.33519 C -0.03142 -0.3685 -0.06267 -0.37729 -0.08976 -0.38331 C -0.09271 -0.38308 -0.11285 -0.38377 -0.11962 -0.37914 C -0.12934 -0.37267 -0.13698 -0.3618 -0.14531 -0.35301 C -0.15451 -0.34329 -0.1651 -0.33427 -0.17118 -0.31993 C -0.17882 -0.30188 -0.18368 -0.28106 -0.18663 -0.26094 C -0.18489 -0.24035 -0.18003 -0.21768 -0.17326 -0.19918 C -0.17014 -0.17813 -0.16232 -0.15731 -0.15469 -0.1388 C -0.14774 -0.12215 -0.14114 -0.10572 -0.13403 -0.0893 C -0.13212 -0.0849 -0.13107 -0.07958 -0.12882 -0.07542 C -0.1118 -0.04442 -0.08993 -0.01875 -0.06493 -5.47999E-6 C -0.05816 0.00508 -0.05087 0.01526 -0.04236 0.01526 C -0.03541 0.01526 -0.02864 0.01526 -0.0217 0.01526 " pathEditMode="relative" ptsTypes="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6.18321E-6 C -5.27778E-6 -0.00161 0.00138 -0.05297 0.00208 -0.06037 C 0.00294 -0.06939 0.00728 -0.07795 0.00937 -0.08651 C 0.01301 -0.10108 0.00885 -0.09414 0.01458 -0.10178 C 0.02256 -0.12352 0.0368 -0.15313 0.05051 -0.1677 C 0.06232 -0.18019 0.07308 -0.19199 0.0835 -0.2061 C 0.09218 -0.2179 0.09722 -0.23386 0.10416 -0.24728 C 0.10972 -0.25769 0.11353 -0.26 0.12169 -0.27064 C 0.13246 -0.28475 0.14409 -0.29863 0.15781 -0.30765 C 0.17274 -0.30511 0.19044 -0.29979 0.20103 -0.2829 C 0.20555 -0.2755 0.20954 -0.26786 0.21544 -0.26231 C 0.21649 -0.25792 0.21857 -0.25445 0.21961 -0.25005 C 0.22169 -0.23108 0.22204 -0.22669 0.22274 -0.20194 C 0.22239 -0.18551 0.22447 -0.15035 0.21753 -0.13185 C 0.20763 -0.10548 0.19305 -0.07726 0.17742 -0.05644 C 0.17326 -0.05088 0.16701 -0.04811 0.16197 -0.04394 C 0.15781 -0.04626 0.15312 -0.04718 0.14947 -0.05088 C 0.14531 -0.05528 0.1427 -0.06176 0.13923 -0.06731 C 0.12916 -0.0835 0.13315 -0.07032 0.12482 -0.08651 C 0.12169 -0.09252 0.11926 -0.09923 0.11649 -0.10571 C 0.11544 -0.10802 0.11353 -0.11265 0.11353 -0.11265 C 0.11284 -0.11635 0.11232 -0.12005 0.11145 -0.12375 C 0.11058 -0.12699 0.10902 -0.13 0.10833 -0.13323 C 0.10676 -0.14133 0.10642 -0.14966 0.1052 -0.15799 C 0.10433 -0.16354 0.10312 -0.17441 0.10312 -0.17441 C 0.10086 -0.21212 0.10086 -0.20564 0.10312 -0.26648 C 0.10329 -0.27272 0.11093 -0.294 0.11145 -0.29539 C 0.12447 -0.33518 0.13871 -0.37358 0.16909 -0.39416 C 0.17465 -0.39787 0.17951 -0.40365 0.18558 -0.40527 C 0.19999 -0.4092 0.21423 -0.41082 0.22899 -0.41221 C 0.25607 -0.41151 0.27829 -0.41383 0.30312 -0.40249 C 0.30624 -0.39833 0.30989 -0.39486 0.31249 -0.39023 C 0.31458 -0.38653 0.31857 -0.37913 0.31857 -0.37913 C 0.31961 -0.37196 0.32169 -0.36664 0.32378 -0.35993 C 0.32291 -0.32685 0.32847 -0.32454 0.31145 -0.31181 C 0.31041 -0.31112 0.29878 -0.30649 0.29808 -0.30626 C 0.29201 -0.30487 0.27951 -0.30349 0.27951 -0.30349 C 0.26527 -0.30441 0.25468 -0.30418 0.24235 -0.3132 C 0.23784 -0.31644 0.23107 -0.32685 0.23107 -0.32685 C 0.22985 -0.3331 0.22794 -0.33703 0.2269 -0.34351 C 0.22725 -0.35206 0.2269 -0.36085 0.22794 -0.36941 C 0.22829 -0.37196 0.2302 -0.37404 0.23107 -0.37635 C 0.23333 -0.3826 0.23524 -0.39347 0.23923 -0.39833 C 0.24704 -0.40804 0.25676 -0.41267 0.26597 -0.41892 C 0.27777 -0.42678 0.26701 -0.42308 0.27742 -0.42586 C 0.28489 -0.42447 0.29253 -0.42377 0.29999 -0.42169 C 0.31544 -0.41753 0.32013 -0.4018 0.32586 -0.38468 C 0.32517 -0.37103 0.32499 -0.35715 0.32378 -0.34351 C 0.32343 -0.33888 0.31996 -0.33333 0.31857 -0.32963 C 0.31597 -0.32269 0.31388 -0.31228 0.31041 -0.30626 C 0.3085 -0.30302 0.3052 -0.30117 0.30312 -0.29817 C 0.29878 -0.29192 0.29531 -0.28406 0.29079 -0.27758 C 0.27742 -0.25861 0.26301 -0.23987 0.24756 -0.22391 C 0.2434 -0.21952 0.23315 -0.20263 0.23194 -0.20055 C 0.23003 -0.19754 0.22794 -0.19477 0.22586 -0.19222 C 0.2243 -0.19037 0.22222 -0.18898 0.22065 -0.1869 C 0.21892 -0.18436 0.21822 -0.18089 0.21649 -0.17857 C 0.21301 -0.17395 0.20902 -0.17048 0.2052 -0.16631 C 0.19635 -0.15683 0.1868 -0.15105 0.17742 -0.14295 C 0.16874 -0.13532 0.17551 -0.13856 0.16492 -0.13046 C 0.14409 -0.11451 0.12222 -0.09992 0.10103 -0.08512 C 0.0835 -0.07286 0.06996 -0.05273 0.0526 -0.04117 " pathEditMode="relative" ptsTypes="fffffffffffffffff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srabinushka.com/attachments/Image/prachka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7462"/>
            <a:ext cx="2592288" cy="249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fbcdn-photos-f-a.akamaihd.net/hphotos-ak-xfa1/v/t1.0-0/s480x480/10376817_855865817816777_6828082336769076632_n.jpg?oh=13555c9a216ee967365d0c10405956a8&amp;oe=568CDE89&amp;__gda__=1456373851_21549108ac9c59346825444c94c069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132856"/>
            <a:ext cx="15966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igry-multiki.ru/contents/image/games/game/220x165/stirka-sushit-bele-igry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20955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rylik.ru/uploads/posts/2014-07/1405487972_page.jpg"/>
          <p:cNvPicPr>
            <a:picLocks noChangeAspect="1" noChangeArrowheads="1"/>
          </p:cNvPicPr>
          <p:nvPr/>
        </p:nvPicPr>
        <p:blipFill>
          <a:blip r:embed="rId5" cstate="print"/>
          <a:srcRect t="75599" r="69760" b="1217"/>
          <a:stretch>
            <a:fillRect/>
          </a:stretch>
        </p:blipFill>
        <p:spPr bwMode="auto">
          <a:xfrm>
            <a:off x="3059832" y="188640"/>
            <a:ext cx="14401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zabrodilki.com.ua/foto/foto/image.raw?type=orig&amp;id=184"/>
          <p:cNvPicPr>
            <a:picLocks noChangeAspect="1" noChangeArrowheads="1"/>
          </p:cNvPicPr>
          <p:nvPr/>
        </p:nvPicPr>
        <p:blipFill>
          <a:blip r:embed="rId6" cstate="print"/>
          <a:srcRect l="38816" t="5263" r="18421" b="10526"/>
          <a:stretch>
            <a:fillRect/>
          </a:stretch>
        </p:blipFill>
        <p:spPr bwMode="auto">
          <a:xfrm>
            <a:off x="4788024" y="2204864"/>
            <a:ext cx="1512168" cy="186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us.cdn4.123rf.com/168nwm/sararoom/sararoom1208/sararoom120800054/14812642-k%C4%B1z-s%C3%BCp%C3%BCr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21088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://static4.depositphotos.com/1016211/318/v/110/depositphotos_3189633-Little-girl-and-electronic-keyboa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04664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0.0111 C 0.03976 -0.00439 0.0283 -0.01365 0.01841 -0.02059 C 0.01563 -0.02244 0.0125 -0.02359 0.01007 -0.02591 C 0.00678 -0.02891 0.00365 -0.03123 -0.00017 -0.03285 C -0.00121 -0.03423 -0.00208 -0.03585 -0.00329 -0.03701 C -0.00451 -0.03817 -0.00625 -0.0384 -0.00746 -0.03979 C -0.01319 -0.04649 -0.0052 -0.04233 -0.0125 -0.04511 C -0.01961 -0.05228 -0.02968 -0.05945 -0.03836 -0.06176 C -0.0427 -0.06546 -0.04704 -0.06731 -0.05173 -0.06986 C -0.05434 -0.07125 -0.05642 -0.07402 -0.05902 -0.07541 C -0.06163 -0.0768 -0.06718 -0.07819 -0.06718 -0.07795 C -0.07447 -0.08466 -0.09513 -0.08836 -0.10434 -0.08929 C -0.12309 -0.09368 -0.13628 -0.09114 -0.15798 -0.09045 C -0.16718 -0.08859 -0.17673 -0.08813 -0.18576 -0.08512 C -0.19184 -0.08304 -0.19704 -0.08004 -0.20329 -0.07819 C -0.20885 -0.07448 -0.21493 -0.07263 -0.22083 -0.06986 C -0.22534 -0.06778 -0.22864 -0.06477 -0.23316 -0.06315 C -0.24982 -0.04834 -0.26302 -0.02868 -0.27743 -0.01087 C -0.2842 -0.00254 -0.2901 0.00509 -0.29496 0.01527 C -0.29652 0.01851 -0.30121 0.02336 -0.30121 0.0236 C -0.30312 0.03077 -0.30156 0.02637 -0.30642 0.03586 C -0.30781 0.03863 -0.31041 0.04395 -0.31041 0.04418 C -0.3125 0.05459 -0.30989 0.04488 -0.31458 0.05367 C -0.31892 0.06153 -0.32083 0.07287 -0.325 0.08119 C -0.32586 0.08536 -0.32795 0.09345 -0.32795 0.09369 C -0.32916 0.10502 -0.33072 0.11636 -0.33211 0.12792 C -0.33263 0.15915 -0.33506 0.19917 -0.33316 0.23225 C -0.33281 0.23965 -0.33003 0.25029 -0.32899 0.257 C -0.32864 0.25931 -0.32795 0.26394 -0.32795 0.26417 C -0.32725 0.27527 -0.32743 0.2836 -0.32291 0.29262 C -0.32187 0.29841 -0.31996 0.30488 -0.3177 0.31043 C -0.31649 0.31344 -0.31493 0.31599 -0.31354 0.31876 C -0.31284 0.32015 -0.31145 0.32293 -0.31145 0.32316 C -0.31024 0.33148 -0.30642 0.33657 -0.30329 0.3449 C -0.30173 0.34906 -0.29809 0.35716 -0.29809 0.35739 C -0.2967 0.36271 -0.29618 0.36826 -0.29496 0.37382 C -0.29444 0.37659 -0.29288 0.38191 -0.29288 0.38214 C -0.29201 0.39093 -0.28888 0.39903 -0.28784 0.40805 C -0.2868 0.41638 -0.28576 0.42471 -0.28368 0.4328 C -0.28229 0.452 -0.28072 0.4712 -0.27951 0.4904 C -0.27986 0.52487 -0.28055 0.5591 -0.28055 0.59357 C -0.28055 0.61601 -0.28593 0.64007 -0.27951 0.66088 C -0.27708 0.66898 -0.26649 0.66088 -0.25989 0.6608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4 -0.01365 C -0.08108 -0.03793 -0.08421 -0.05898 -0.09445 -0.07957 C -0.09583 -0.08882 -0.10087 -0.10039 -0.10591 -0.1071 C -0.10834 -0.11843 -0.12014 -0.13625 -0.12744 -0.14272 C -0.12813 -0.14411 -0.12865 -0.14573 -0.12952 -0.14689 C -0.13073 -0.14851 -0.13264 -0.1492 -0.13369 -0.15105 C -0.13438 -0.15221 -0.13403 -0.15406 -0.13473 -0.15521 C -0.13612 -0.1573 -0.1382 -0.15868 -0.13994 -0.16053 C -0.14462 -0.17048 -0.13837 -0.15868 -0.14601 -0.16747 C -0.1474 -0.16909 -0.14792 -0.17141 -0.14914 -0.17303 C -0.15174 -0.17603 -0.15435 -0.17904 -0.1573 -0.18135 C -0.15834 -0.18228 -0.15955 -0.18274 -0.16042 -0.1839 C -0.16962 -0.19408 -0.17882 -0.2061 -0.19028 -0.21142 C -0.19549 -0.21651 -0.20053 -0.22045 -0.20678 -0.22253 C -0.23681 -0.24659 -0.2757 -0.2408 -0.30886 -0.24173 C -0.33577 -0.24103 -0.36459 -0.24404 -0.39132 -0.23479 C -0.39723 -0.22947 -0.39202 -0.23317 -0.40278 -0.23062 C -0.41007 -0.22877 -0.41702 -0.22368 -0.42431 -0.22114 C -0.4323 -0.21397 -0.42171 -0.22276 -0.43994 -0.2142 C -0.44653 -0.21096 -0.45452 -0.20541 -0.46042 -0.20055 C -0.46372 -0.19801 -0.4665 -0.19454 -0.4698 -0.19222 C -0.47171 -0.19084 -0.47587 -0.18945 -0.47587 -0.18922 C -0.47726 -0.1876 -0.47848 -0.18552 -0.48004 -0.1839 C -0.4816 -0.18228 -0.48369 -0.18158 -0.48525 -0.17996 C -0.49514 -0.16886 -0.48178 -0.17904 -0.49237 -0.17164 C -0.49462 -0.16701 -0.5007 -0.15938 -0.5007 -0.15915 C -0.50261 -0.15406 -0.50643 -0.14573 -0.5099 -0.14272 C -0.51198 -0.1374 -0.51459 -0.13278 -0.51719 -0.12769 C -0.51875 -0.11913 -0.51771 -0.12422 -0.52032 -0.11404 C -0.52101 -0.11126 -0.5224 -0.10571 -0.5224 -0.10548 C -0.5231 -0.099 -0.52379 -0.09276 -0.52535 -0.08651 C -0.525 -0.06338 -0.5283 -0.01873 -0.51615 0.00555 C -0.51476 0.01296 -0.51112 0.01781 -0.50886 0.02475 C -0.50435 0.0384 -0.50278 0.05598 -0.49237 0.06454 C -0.48976 0.06963 -0.48594 0.07495 -0.48212 0.07842 C -0.48143 0.07981 -0.48091 0.08143 -0.48004 0.08258 C -0.47813 0.08467 -0.47379 0.0879 -0.47379 0.08814 C -0.47188 0.09716 -0.47466 0.08652 -0.4698 0.09623 C -0.46806 0.09993 -0.46771 0.10572 -0.46771 0.10988 " pathEditMode="relative" rAng="0" ptsTypes="ffffffffffffffffffffffffffffffffffffff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879 C 0.02656 -0.01296 0.02413 -0.01897 0.02048 -0.02244 C 0.01927 -0.0236 0.01753 -0.02383 0.01632 -0.02522 C 0.00972 -0.03239 0.01007 -0.03493 0.00191 -0.03771 C -0.00209 -0.04118 -0.0059 -0.04234 -0.01042 -0.04442 C -0.02344 -0.05043 -0.03577 -0.05622 -0.04965 -0.0583 C -0.07865 -0.06801 -0.11059 -0.062 -0.14045 -0.05969 C -0.14827 -0.05691 -0.15347 -0.0546 -0.1599 -0.04858 C -0.16198 -0.04673 -0.16493 -0.04743 -0.16719 -0.04581 C -0.17622 -0.03979 -0.18663 -0.03378 -0.19393 -0.02383 C -0.1974 -0.0192 -0.20035 -0.01435 -0.20434 -0.01018 C -0.20764 -0.00671 -0.21233 -0.00509 -0.21459 -0.00047 C -0.21736 0.00508 -0.21563 0.00277 -0.21979 0.00624 C -0.22118 0.01202 -0.22413 0.01272 -0.22691 0.01734 C -0.23143 0.02498 -0.23403 0.03423 -0.23837 0.0421 C -0.24028 0.04996 -0.24393 0.05875 -0.24757 0.06546 C -0.25087 0.07795 -0.25556 0.08975 -0.25886 0.10247 C -0.26198 0.11381 -0.26198 0.12768 -0.26615 0.13809 C -0.26684 0.14619 -0.26736 0.15244 -0.26927 0.16007 C -0.26962 0.17256 -0.27101 0.18482 -0.27136 0.19731 C -0.27292 0.26856 -0.26806 0.25977 -0.27448 0.29609 C -0.27761 0.31367 -0.28247 0.33263 -0.28889 0.34836 C -0.29011 0.35137 -0.2908 0.35484 -0.29288 0.35669 C -0.29497 0.35854 -0.29913 0.36201 -0.29913 0.36224 C -0.30278 0.36918 -0.31354 0.38121 -0.31979 0.38399 C -0.32084 0.38538 -0.32292 0.38815 -0.32292 0.38838 " pathEditMode="relative" rAng="0" ptsTypes="fffffffffffffffffffffffffA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44</Words>
  <Application>Microsoft Office PowerPoint</Application>
  <PresentationFormat>Экран (4:3)</PresentationFormat>
  <Paragraphs>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57</cp:revision>
  <dcterms:created xsi:type="dcterms:W3CDTF">2014-06-15T09:49:01Z</dcterms:created>
  <dcterms:modified xsi:type="dcterms:W3CDTF">2015-10-22T16:24:13Z</dcterms:modified>
</cp:coreProperties>
</file>