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труд\фон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97" y="0"/>
            <a:ext cx="917799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ГБОУ СОШ «ОЦ»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с.Лопатино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структурное подразделение детский сад «Улыбка»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м.р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Волжский Самарской области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8501122" cy="5000660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Мультимедийное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пособие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трудовой деятельности</a:t>
            </a:r>
          </a:p>
          <a:p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«Поможем Крошу»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(средний дошкольный возраст)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воспитатель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Иванова Ольга Викторовна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2015г.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Оля\Рабочий стол\труд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5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/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«Ручной труд»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Оля\Рабочий стол\труд\p19_1111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понадобиться Крошу при ремонте книги?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Оля\Рабочий стол\труд\5942779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429140"/>
            <a:ext cx="2428860" cy="2428860"/>
          </a:xfrm>
          <a:prstGeom prst="rect">
            <a:avLst/>
          </a:prstGeom>
          <a:noFill/>
        </p:spPr>
      </p:pic>
      <p:pic>
        <p:nvPicPr>
          <p:cNvPr id="10244" name="Picture 4" descr="C:\Documents and Settings\Оля\Рабочий стол\труд\5b3c2a0c8a572c0bb356a904bca5a5c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1124744"/>
            <a:ext cx="2000244" cy="2000244"/>
          </a:xfrm>
          <a:prstGeom prst="rect">
            <a:avLst/>
          </a:prstGeom>
          <a:noFill/>
        </p:spPr>
      </p:pic>
      <p:pic>
        <p:nvPicPr>
          <p:cNvPr id="10245" name="Picture 5" descr="C:\Documents and Settings\Оля\Рабочий стол\труд\1214_h400_w600_aut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143248"/>
            <a:ext cx="2143140" cy="1607355"/>
          </a:xfrm>
          <a:prstGeom prst="rect">
            <a:avLst/>
          </a:prstGeom>
          <a:noFill/>
        </p:spPr>
      </p:pic>
      <p:pic>
        <p:nvPicPr>
          <p:cNvPr id="10246" name="Picture 6" descr="C:\Documents and Settings\Оля\Рабочий стол\труд\0_b147b_bd001f88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5505460"/>
            <a:ext cx="1806397" cy="1352540"/>
          </a:xfrm>
          <a:prstGeom prst="rect">
            <a:avLst/>
          </a:prstGeom>
          <a:noFill/>
        </p:spPr>
      </p:pic>
      <p:pic>
        <p:nvPicPr>
          <p:cNvPr id="10247" name="Picture 7" descr="C:\Documents and Settings\Оля\Рабочий стол\труд\i (8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68760"/>
            <a:ext cx="1724025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труд\d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480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Помоги Крошу выбрать материал для создания поделок.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C:\Documents and Settings\Оля\Рабочий стол\труд\2485838-4aec279f5a297bf0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357694"/>
            <a:ext cx="2403072" cy="2500306"/>
          </a:xfrm>
          <a:prstGeom prst="rect">
            <a:avLst/>
          </a:prstGeom>
          <a:noFill/>
        </p:spPr>
      </p:pic>
      <p:pic>
        <p:nvPicPr>
          <p:cNvPr id="11270" name="Picture 6" descr="C:\Documents and Settings\Оля\Рабочий стол\труд\acorn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272"/>
          <a:stretch>
            <a:fillRect/>
          </a:stretch>
        </p:blipFill>
        <p:spPr bwMode="auto">
          <a:xfrm>
            <a:off x="0" y="1323742"/>
            <a:ext cx="2843808" cy="1509848"/>
          </a:xfrm>
          <a:prstGeom prst="rect">
            <a:avLst/>
          </a:prstGeom>
          <a:noFill/>
        </p:spPr>
      </p:pic>
      <p:pic>
        <p:nvPicPr>
          <p:cNvPr id="11271" name="Picture 7" descr="C:\Documents and Settings\Оля\Рабочий стол\труд\FJ2dIn1hKM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8233" t="4769" r="3134" b="24498"/>
          <a:stretch>
            <a:fillRect/>
          </a:stretch>
        </p:blipFill>
        <p:spPr bwMode="auto">
          <a:xfrm>
            <a:off x="6012160" y="4725144"/>
            <a:ext cx="2664296" cy="1723956"/>
          </a:xfrm>
          <a:prstGeom prst="rect">
            <a:avLst/>
          </a:prstGeom>
          <a:noFill/>
        </p:spPr>
      </p:pic>
      <p:pic>
        <p:nvPicPr>
          <p:cNvPr id="11272" name="Picture 8" descr="C:\Documents and Settings\Оля\Рабочий стол\труд\i (9).jpg"/>
          <p:cNvPicPr>
            <a:picLocks noChangeAspect="1" noChangeArrowheads="1"/>
          </p:cNvPicPr>
          <p:nvPr/>
        </p:nvPicPr>
        <p:blipFill>
          <a:blip r:embed="rId6" cstate="print"/>
          <a:srcRect l="7188" t="8348" r="18664" b="5898"/>
          <a:stretch>
            <a:fillRect/>
          </a:stretch>
        </p:blipFill>
        <p:spPr bwMode="auto">
          <a:xfrm>
            <a:off x="6588224" y="2132856"/>
            <a:ext cx="2232248" cy="1844031"/>
          </a:xfrm>
          <a:prstGeom prst="rect">
            <a:avLst/>
          </a:prstGeom>
          <a:noFill/>
        </p:spPr>
      </p:pic>
      <p:pic>
        <p:nvPicPr>
          <p:cNvPr id="2052" name="Picture 4" descr="F:\труд\2359372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BD9E4"/>
              </a:clrFrom>
              <a:clrTo>
                <a:srgbClr val="CBD9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645024"/>
            <a:ext cx="1902957" cy="1776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DE529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E529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DE529"/>
                                      </p:to>
                                    </p:animClr>
                                    <p:animClr clrSpc="rgb">
                                      <p:cBhvr>
                                        <p:cTn id="36" dur="2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E529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Оля\Рабочий стол\труд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5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86058"/>
            <a:ext cx="8229600" cy="1143000"/>
          </a:xfrm>
        </p:spPr>
        <p:txBody>
          <a:bodyPr/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«Самообслуживание»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Оля\Рабочий стол\труд\v-b-4bam-m1-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Помоги Крошу выбрать предметы ухода за собой.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Оля\Рабочий стол\труд\2485838-4aec279f5a297bf0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429132"/>
            <a:ext cx="2059784" cy="2143128"/>
          </a:xfrm>
          <a:prstGeom prst="rect">
            <a:avLst/>
          </a:prstGeom>
          <a:noFill/>
        </p:spPr>
      </p:pic>
      <p:pic>
        <p:nvPicPr>
          <p:cNvPr id="1029" name="Picture 5" descr="C:\Documents and Settings\Оля\Рабочий стол\труд\i (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8922" t="2048" r="37126"/>
          <a:stretch>
            <a:fillRect/>
          </a:stretch>
        </p:blipFill>
        <p:spPr bwMode="auto">
          <a:xfrm>
            <a:off x="8244408" y="332656"/>
            <a:ext cx="576064" cy="1762251"/>
          </a:xfrm>
          <a:prstGeom prst="rect">
            <a:avLst/>
          </a:prstGeom>
          <a:noFill/>
        </p:spPr>
      </p:pic>
      <p:pic>
        <p:nvPicPr>
          <p:cNvPr id="1030" name="Picture 6" descr="C:\Documents and Settings\Оля\Рабочий стол\труд\i (3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5048250"/>
            <a:ext cx="2419350" cy="1809750"/>
          </a:xfrm>
          <a:prstGeom prst="rect">
            <a:avLst/>
          </a:prstGeom>
          <a:noFill/>
        </p:spPr>
      </p:pic>
      <p:pic>
        <p:nvPicPr>
          <p:cNvPr id="1031" name="Picture 7" descr="C:\Documents and Settings\Оля\Рабочий стол\труд\1220.97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4422"/>
            <a:ext cx="2498725" cy="2498725"/>
          </a:xfrm>
          <a:prstGeom prst="rect">
            <a:avLst/>
          </a:prstGeom>
          <a:noFill/>
        </p:spPr>
      </p:pic>
      <p:pic>
        <p:nvPicPr>
          <p:cNvPr id="1032" name="Picture 8" descr="C:\Documents and Settings\Оля\Рабочий стол\труд\i (4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7525" y="3573016"/>
            <a:ext cx="2276475" cy="1809750"/>
          </a:xfrm>
          <a:prstGeom prst="rect">
            <a:avLst/>
          </a:prstGeom>
          <a:noFill/>
        </p:spPr>
      </p:pic>
      <p:pic>
        <p:nvPicPr>
          <p:cNvPr id="1026" name="Picture 2" descr="F:\труд\мяч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267325"/>
            <a:ext cx="2105025" cy="1590675"/>
          </a:xfrm>
          <a:prstGeom prst="rect">
            <a:avLst/>
          </a:prstGeom>
          <a:noFill/>
        </p:spPr>
      </p:pic>
      <p:pic>
        <p:nvPicPr>
          <p:cNvPr id="3" name="Picture 3" descr="F:\труд\набор для песочницы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4240" y="2060848"/>
            <a:ext cx="1649760" cy="164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я\Рабочий стол\труд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«Хозяйственно-бытовой труд»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Оля\Рабочий стол\труд\SAM_3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предмет одежды нужен Крошу, чтобы накрыть на стол?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Documents and Settings\Оля\Рабочий стол\труд\4144095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14884"/>
            <a:ext cx="1928826" cy="1928826"/>
          </a:xfrm>
          <a:prstGeom prst="rect">
            <a:avLst/>
          </a:prstGeom>
          <a:noFill/>
        </p:spPr>
      </p:pic>
      <p:pic>
        <p:nvPicPr>
          <p:cNvPr id="2056" name="Picture 8" descr="C:\Documents and Settings\Оля\Рабочий стол\труд\3478_thumbnail50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84784"/>
            <a:ext cx="2373488" cy="2359247"/>
          </a:xfrm>
          <a:prstGeom prst="rect">
            <a:avLst/>
          </a:prstGeom>
          <a:noFill/>
        </p:spPr>
      </p:pic>
      <p:pic>
        <p:nvPicPr>
          <p:cNvPr id="2057" name="Picture 9" descr="C:\Documents and Settings\Оля\Рабочий стол\труд\102077a_big_w763_h768_572012f_2aa7d_53ad680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357694"/>
            <a:ext cx="2072383" cy="2085964"/>
          </a:xfrm>
          <a:prstGeom prst="rect">
            <a:avLst/>
          </a:prstGeom>
          <a:noFill/>
        </p:spPr>
      </p:pic>
      <p:pic>
        <p:nvPicPr>
          <p:cNvPr id="2058" name="Picture 10" descr="C:\Documents and Settings\Оля\Рабочий стол\труд\a35c954b75b96eef94199dc990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268760"/>
            <a:ext cx="2300278" cy="2300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Оля\Рабочий стол\труд\356422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Помоги Крошу убрать игрушки по местам.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Оля\Рабочий стол\труд\2485341-234a092a3305fcbc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700808"/>
            <a:ext cx="1833560" cy="2857496"/>
          </a:xfrm>
          <a:prstGeom prst="rect">
            <a:avLst/>
          </a:prstGeom>
          <a:noFill/>
        </p:spPr>
      </p:pic>
      <p:pic>
        <p:nvPicPr>
          <p:cNvPr id="5125" name="Picture 5" descr="C:\Documents and Settings\Оля\Рабочий стол\труд\i (5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59" b="11841"/>
          <a:stretch>
            <a:fillRect/>
          </a:stretch>
        </p:blipFill>
        <p:spPr bwMode="auto">
          <a:xfrm>
            <a:off x="500034" y="5286388"/>
            <a:ext cx="1809750" cy="1357322"/>
          </a:xfrm>
          <a:prstGeom prst="rect">
            <a:avLst/>
          </a:prstGeom>
          <a:noFill/>
        </p:spPr>
      </p:pic>
      <p:pic>
        <p:nvPicPr>
          <p:cNvPr id="5126" name="Picture 6" descr="C:\Documents and Settings\Оля\Рабочий стол\труд\hello_html_m2c879bf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657631"/>
            <a:ext cx="1214446" cy="1843179"/>
          </a:xfrm>
          <a:prstGeom prst="rect">
            <a:avLst/>
          </a:prstGeom>
          <a:noFill/>
        </p:spPr>
      </p:pic>
      <p:pic>
        <p:nvPicPr>
          <p:cNvPr id="5127" name="Picture 7" descr="C:\Documents and Settings\Оля\Рабочий стол\труд\i (6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BCAC5"/>
              </a:clrFrom>
              <a:clrTo>
                <a:srgbClr val="BBCAC5">
                  <a:alpha val="0"/>
                </a:srgbClr>
              </a:clrTo>
            </a:clrChange>
          </a:blip>
          <a:srcRect l="7692" r="11538"/>
          <a:stretch>
            <a:fillRect/>
          </a:stretch>
        </p:blipFill>
        <p:spPr bwMode="auto">
          <a:xfrm>
            <a:off x="4286248" y="5357826"/>
            <a:ext cx="1500198" cy="1238258"/>
          </a:xfrm>
          <a:prstGeom prst="rect">
            <a:avLst/>
          </a:prstGeom>
          <a:noFill/>
        </p:spPr>
      </p:pic>
      <p:pic>
        <p:nvPicPr>
          <p:cNvPr id="5128" name="Picture 8" descr="C:\Documents and Settings\Оля\Рабочий стол\труд\nabor-parikmahera-printsessyi-disneya-smoby-2422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714356"/>
            <a:ext cx="2009844" cy="1095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00348 0.337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18888 -0.348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11163 -0.344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04288 -0.25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Оля\Рабочий стол\труд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522"/>
            <a:ext cx="9144000" cy="69005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«Труд в природе»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Documents and Settings\Оля\Рабочий стол\труд\18534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333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понадобиться Крошу для труда в огороде?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Documents and Settings\Оля\Рабочий стол\труд\2485341-234a092a3305fcbc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214686"/>
            <a:ext cx="2200275" cy="3429000"/>
          </a:xfrm>
          <a:prstGeom prst="rect">
            <a:avLst/>
          </a:prstGeom>
          <a:noFill/>
        </p:spPr>
      </p:pic>
      <p:pic>
        <p:nvPicPr>
          <p:cNvPr id="7174" name="Picture 6" descr="C:\Documents and Settings\Оля\Рабочий стол\труд\img_1360737667_940x7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00" t="7467" r="2002" b="6669"/>
          <a:stretch>
            <a:fillRect/>
          </a:stretch>
        </p:blipFill>
        <p:spPr bwMode="auto">
          <a:xfrm>
            <a:off x="971600" y="1628800"/>
            <a:ext cx="2232248" cy="1656184"/>
          </a:xfrm>
          <a:prstGeom prst="rect">
            <a:avLst/>
          </a:prstGeom>
          <a:noFill/>
        </p:spPr>
      </p:pic>
      <p:pic>
        <p:nvPicPr>
          <p:cNvPr id="7175" name="Picture 7" descr="C:\Documents and Settings\Оля\Рабочий стол\труд\lejka-0-5l-stellar-01259-600x60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631" t="11999" b="10464"/>
          <a:stretch>
            <a:fillRect/>
          </a:stretch>
        </p:blipFill>
        <p:spPr bwMode="auto">
          <a:xfrm>
            <a:off x="4427984" y="4509120"/>
            <a:ext cx="1715652" cy="1440160"/>
          </a:xfrm>
          <a:prstGeom prst="rect">
            <a:avLst/>
          </a:prstGeom>
          <a:noFill/>
        </p:spPr>
      </p:pic>
      <p:pic>
        <p:nvPicPr>
          <p:cNvPr id="7177" name="Picture 9" descr="C:\Documents and Settings\Оля\Рабочий стол\труд\737umbrell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97" b="3526"/>
          <a:stretch>
            <a:fillRect/>
          </a:stretch>
        </p:blipFill>
        <p:spPr bwMode="auto">
          <a:xfrm>
            <a:off x="928662" y="3789040"/>
            <a:ext cx="2643206" cy="2304256"/>
          </a:xfrm>
          <a:prstGeom prst="rect">
            <a:avLst/>
          </a:prstGeom>
          <a:noFill/>
        </p:spPr>
      </p:pic>
      <p:pic>
        <p:nvPicPr>
          <p:cNvPr id="7179" name="Picture 11" descr="C:\Documents and Settings\Оля\Рабочий стол\труд\54bd017a77256_8141_12543_200mm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6" r="15368" b="6669"/>
          <a:stretch>
            <a:fillRect/>
          </a:stretch>
        </p:blipFill>
        <p:spPr bwMode="auto">
          <a:xfrm>
            <a:off x="5220072" y="1772816"/>
            <a:ext cx="172819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1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Оля\Рабочий стол\труд\detskiy-zhivoy-ugolok_1-1021x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Какие инструменты нужны Крошу для ухода за растениям?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Documents and Settings\Оля\Рабочий стол\труд\4144095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2278" y="4586278"/>
            <a:ext cx="2271722" cy="2271722"/>
          </a:xfrm>
          <a:prstGeom prst="rect">
            <a:avLst/>
          </a:prstGeom>
          <a:noFill/>
        </p:spPr>
      </p:pic>
      <p:pic>
        <p:nvPicPr>
          <p:cNvPr id="8197" name="Picture 5" descr="C:\Documents and Settings\Оля\Рабочий стол\труд\779108bdf5623dfb568da3fd92a7a401.jp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31C16"/>
              </a:clrFrom>
              <a:clrTo>
                <a:srgbClr val="231C1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714884"/>
            <a:ext cx="2286016" cy="1714512"/>
          </a:xfrm>
          <a:prstGeom prst="rect">
            <a:avLst/>
          </a:prstGeom>
          <a:noFill/>
        </p:spPr>
      </p:pic>
      <p:pic>
        <p:nvPicPr>
          <p:cNvPr id="8198" name="Picture 6" descr="C:\Documents and Settings\Оля\Рабочий стол\труд\i (7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048250"/>
            <a:ext cx="2657475" cy="1809750"/>
          </a:xfrm>
          <a:prstGeom prst="rect">
            <a:avLst/>
          </a:prstGeom>
          <a:noFill/>
        </p:spPr>
      </p:pic>
      <p:pic>
        <p:nvPicPr>
          <p:cNvPr id="8199" name="Picture 7" descr="C:\Documents and Settings\Оля\Рабочий стол\труд\g1D0fA6fbH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7442" y="1484784"/>
            <a:ext cx="2976558" cy="2047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113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ГБОУ СОШ «ОЦ» с.Лопатино                                              структурное подразделение детский сад «Улыбка»                      м.р Волжский Самарской области</vt:lpstr>
      <vt:lpstr>«Самообслуживание»</vt:lpstr>
      <vt:lpstr>Помоги Крошу выбрать предметы ухода за собой.</vt:lpstr>
      <vt:lpstr>«Хозяйственно-бытовой труд»</vt:lpstr>
      <vt:lpstr>Какой предмет одежды нужен Крошу, чтобы накрыть на стол?</vt:lpstr>
      <vt:lpstr>Помоги Крошу убрать игрушки по местам.</vt:lpstr>
      <vt:lpstr>«Труд в природе»</vt:lpstr>
      <vt:lpstr>Что понадобиться Крошу для труда в огороде?</vt:lpstr>
      <vt:lpstr>Какие инструменты нужны Крошу для ухода за растениям?</vt:lpstr>
      <vt:lpstr>«Ручной труд»</vt:lpstr>
      <vt:lpstr>Что понадобиться Крошу при ремонте книги?</vt:lpstr>
      <vt:lpstr>Помоги Крошу выбрать материал для создания поделок.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30</cp:revision>
  <dcterms:modified xsi:type="dcterms:W3CDTF">2015-10-16T08:31:24Z</dcterms:modified>
</cp:coreProperties>
</file>