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7" r:id="rId3"/>
    <p:sldId id="268" r:id="rId4"/>
    <p:sldId id="262" r:id="rId5"/>
    <p:sldId id="274" r:id="rId6"/>
    <p:sldId id="296" r:id="rId7"/>
    <p:sldId id="275" r:id="rId8"/>
    <p:sldId id="269" r:id="rId9"/>
    <p:sldId id="277" r:id="rId10"/>
    <p:sldId id="265" r:id="rId11"/>
    <p:sldId id="270" r:id="rId12"/>
    <p:sldId id="278" r:id="rId13"/>
    <p:sldId id="276" r:id="rId14"/>
    <p:sldId id="295" r:id="rId15"/>
    <p:sldId id="294" r:id="rId16"/>
    <p:sldId id="263" r:id="rId17"/>
    <p:sldId id="279" r:id="rId18"/>
    <p:sldId id="280" r:id="rId19"/>
    <p:sldId id="298" r:id="rId20"/>
    <p:sldId id="281" r:id="rId21"/>
    <p:sldId id="282" r:id="rId22"/>
    <p:sldId id="283" r:id="rId23"/>
    <p:sldId id="257" r:id="rId24"/>
    <p:sldId id="284" r:id="rId25"/>
    <p:sldId id="285" r:id="rId26"/>
    <p:sldId id="286" r:id="rId27"/>
    <p:sldId id="287" r:id="rId28"/>
    <p:sldId id="288" r:id="rId29"/>
    <p:sldId id="272" r:id="rId30"/>
    <p:sldId id="289" r:id="rId31"/>
    <p:sldId id="299" r:id="rId32"/>
    <p:sldId id="290" r:id="rId33"/>
    <p:sldId id="291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Users\111\Desktop\&#1089;&#1077;&#1083;&#1100;&#1089;&#1082;&#1080;&#1077;%20&#1087;&#1088;&#1086;&#1092;&#1077;&#1089;&#1089;&#1080;&#1080;\stroitel-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Users\111\Desktop\&#1089;&#1077;&#1083;&#1100;&#1089;&#1082;&#1080;&#1077;%20&#1087;&#1088;&#1086;&#1092;&#1077;&#1089;&#1089;&#1080;&#1080;\&#1054;&#1054;&#1054;%20&#1057;&#1040;&#1044;.mp4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Users\111\Desktop\&#1089;&#1077;&#1083;&#1100;&#1089;&#1082;&#1080;&#1077;%20&#1087;&#1088;&#1086;&#1092;&#1077;&#1089;&#1089;&#1080;&#1080;\&#1062;&#1080;&#1088;&#1091;&#1083;&#1077;&#1074;.mp4" TargetMode="Externa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Users\111\Desktop\&#1089;&#1077;&#1083;&#1100;&#1089;&#1082;&#1080;&#1077;%20&#1087;&#1088;&#1086;&#1092;&#1077;&#1089;&#1089;&#1080;&#1080;\&#1086;&#1088;&#1086;&#1089;&#1080;&#1090;&#1077;&#1083;&#1100;&#1085;&#1072;&#1103;%20&#1089;&#1080;&#1089;&#1090;&#1077;&#1084;&#1072;.mp4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фото природа\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1214422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ПРОФЕССИИ СЕЛА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2852"/>
            <a:ext cx="8634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общеобразовательная школа №1 с. Приволжье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района Приволжский самарской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2143116"/>
            <a:ext cx="2848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2 КЛАССА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6" y="3000372"/>
            <a:ext cx="4846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Калмыкова Ирина Филипповна,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6116" y="5643578"/>
            <a:ext cx="247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Приволжье 2015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E:\дом 2010\100_2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3248"/>
            <a:ext cx="3200411" cy="2400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:\Документы\Мои рисунки\профессии\1387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500306"/>
            <a:ext cx="4154368" cy="38576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500042"/>
            <a:ext cx="8659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Послезавтра, в понедельник, Смелет всё зерно нам..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9058" y="1714488"/>
            <a:ext cx="2206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мельник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1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 descr="http://www.good-cook.ru/i/thbn/1/9/19d6335f2ed1a6e42f608bb96050fc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643314"/>
            <a:ext cx="5000660" cy="3214686"/>
          </a:xfrm>
          <a:prstGeom prst="rect">
            <a:avLst/>
          </a:prstGeom>
          <a:noFill/>
        </p:spPr>
      </p:pic>
      <p:pic>
        <p:nvPicPr>
          <p:cNvPr id="6" name="Picture 5" descr="хле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10165" cy="371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14678" y="214290"/>
            <a:ext cx="556755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Встанем мы, когда вы спите,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муку просеем в сите,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Докрасна натопим печь,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хлеб к утру испечь</a:t>
            </a:r>
          </a:p>
          <a:p>
            <a:endParaRPr lang="ru-RU" dirty="0"/>
          </a:p>
        </p:txBody>
      </p:sp>
      <p:pic>
        <p:nvPicPr>
          <p:cNvPr id="27654" name="Picture 6" descr="http://go1.imgsmail.ru/imgpreview?key=http%3A//www.good-cook.ru/i/big/0/2/0289ac4c05919b59c5d0e8ffd4a2e2b8.jpg&amp;mb=imgdb_preview_7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46"/>
            <a:ext cx="3214678" cy="3214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02" y="0"/>
            <a:ext cx="91447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1" descr="C:\Users\111\Desktop\для конкурса\внекл.меропри\m02257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5143504" cy="351395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3500438"/>
            <a:ext cx="4572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Варит он ни борщ, ни суп,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ни каши с разных круп,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Варит он котлы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топные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Трубы, прутья, швы сварные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86380" y="5786454"/>
            <a:ext cx="2880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СВАРЩИК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14282" y="785794"/>
            <a:ext cx="425706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дороги мне знакомы,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в кабине словно дома.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 мигает светофор,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Знает он, что я - …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IMG_000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67288" y="304800"/>
            <a:ext cx="3795712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7422" y="3643314"/>
            <a:ext cx="2247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ШОФЁР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857232"/>
            <a:ext cx="56436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Строю  школы, строю бани, строю новые дома, 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Строю целые деревни, даже строю города!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Строить нужно аккуратно, строить нужно на века, 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 жилось в тепле, уюте, даже в сильные снега.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своём деле я художник и над ленью победитель,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Догадались? я -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pravoru56.ru/userfiles/news/large/14_pro-stroitelstv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8474" y="3571876"/>
            <a:ext cx="4890715" cy="31178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4286256"/>
            <a:ext cx="3401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СТРОИТЕЛЬ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oitel-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1928802"/>
            <a:ext cx="6119834" cy="4589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02" y="0"/>
            <a:ext cx="91447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C:\Users\111\Desktop\для конкурса\внекл.меропри\1301398015276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88061" cy="4186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07528" y="4071942"/>
            <a:ext cx="373647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Пламя пышет жаром,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Льётся пот с лица,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Звонко бьёт по стали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Молот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...КУЗНЕЦА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250" y="0"/>
            <a:ext cx="9220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Картинка 9 из 1017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14686"/>
            <a:ext cx="44958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Картинка 9 из 2217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5000628" cy="392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Груши, яблони, крыжовник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Посадил весной ...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571480"/>
            <a:ext cx="4075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Груши, яблони, крыжовник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Посадил весной ...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5008" y="2285992"/>
            <a:ext cx="316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САДОВНИК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9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 descr="C:\Users\111\Desktop\для конкурса\внекл.меропри\blagovest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13105"/>
            <a:ext cx="5254632" cy="3944895"/>
          </a:xfrm>
          <a:prstGeom prst="rect">
            <a:avLst/>
          </a:prstGeom>
          <a:noFill/>
        </p:spPr>
      </p:pic>
      <p:pic>
        <p:nvPicPr>
          <p:cNvPr id="37891" name="Picture 3" descr="C:\Users\111\Desktop\для конкурса\внекл.меропри\gsun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85728"/>
            <a:ext cx="2438400" cy="1828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3327" y="357166"/>
            <a:ext cx="597067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Лопаты в руки взяли –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Грядки мы вскопали.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Грабли в руки взяли –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Землю разровняли.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Семена рядами дружно мы сажали,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потом водою теплой поливали.</a:t>
            </a:r>
          </a:p>
          <a:p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9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643174" y="571480"/>
            <a:ext cx="367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«САД»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ОО САД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85852" y="1714488"/>
            <a:ext cx="6929486" cy="4914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11\Desktop\для конкурса\внекл.меропри\483685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153"/>
          </a:xfrm>
          <a:prstGeom prst="rect">
            <a:avLst/>
          </a:prstGeom>
          <a:noFill/>
        </p:spPr>
      </p:pic>
      <p:pic>
        <p:nvPicPr>
          <p:cNvPr id="12293" name="Picture 5" descr="D:\фото природа\045.N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693497"/>
            <a:ext cx="6357982" cy="4164504"/>
          </a:xfrm>
          <a:prstGeom prst="rect">
            <a:avLst/>
          </a:prstGeom>
          <a:noFill/>
        </p:spPr>
      </p:pic>
      <p:pic>
        <p:nvPicPr>
          <p:cNvPr id="6" name="Picture 5" descr="C:\Users\111\Desktop\для конкурса\внекл.меропри\imgpre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5200" y="857232"/>
            <a:ext cx="1494075" cy="17145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28860" y="2714620"/>
            <a:ext cx="61621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НАША РОДИНА </a:t>
            </a:r>
          </a:p>
          <a:p>
            <a:pPr algn="ctr"/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ПРИВОЛЖЬЕ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9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 descr="0003367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4209" y="4142686"/>
            <a:ext cx="4069791" cy="271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000336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929066"/>
            <a:ext cx="3848096" cy="283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трактор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399" y="152400"/>
            <a:ext cx="3321043" cy="249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Безымянны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492" y="152400"/>
            <a:ext cx="4062108" cy="241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282" y="2786058"/>
            <a:ext cx="869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СЕЛЬСКИЙ МЕХАНИЗАТОР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42910" y="2428868"/>
            <a:ext cx="81439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Специальности СПО: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Социальная работа, Механизация сельского хозяйства.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Профессии НПО: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Автомеханик, Повар, кондитер, Социальный работник, Тракторист - машинист сельскохозяйственного производства.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357166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ГБОУ СПО "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Обшаровский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государственный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техникум им.В.И. Суркова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9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http://kletskdon.ru/wp-content/uploads/2012/08/t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12065"/>
            <a:ext cx="4143403" cy="4045935"/>
          </a:xfrm>
          <a:prstGeom prst="rect">
            <a:avLst/>
          </a:prstGeom>
          <a:noFill/>
        </p:spPr>
      </p:pic>
      <p:pic>
        <p:nvPicPr>
          <p:cNvPr id="38916" name="Picture 4" descr="http://www.dubrovno.by/wp-content/uploads/2011/08/dubrovno_urozhay-2011_1000-tonn_yakubovo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0710"/>
            <a:ext cx="4357678" cy="3268259"/>
          </a:xfrm>
          <a:prstGeom prst="rect">
            <a:avLst/>
          </a:prstGeom>
          <a:noFill/>
        </p:spPr>
      </p:pic>
      <p:pic>
        <p:nvPicPr>
          <p:cNvPr id="9" name="Picture 4" descr="http://www.gazetaeao.ru/images/stories/gazeta/STERN-11/01.06/Pu-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417281"/>
            <a:ext cx="4000496" cy="5440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99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5786" y="285728"/>
            <a:ext cx="5072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 важной он работой: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Урожай – его забота,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 сумели уродиться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Рожь, овёс или пшеница.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2132" y="1857364"/>
            <a:ext cx="287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АГРОНОМ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F:\профсело\51976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4080" y="23774"/>
            <a:ext cx="9188080" cy="68342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357166"/>
            <a:ext cx="261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Агроном-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678" y="571480"/>
            <a:ext cx="4606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специалист сельского хозяйства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обладающий знаниями в области 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растениеводства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64886" cy="386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7" y="0"/>
            <a:ext cx="407193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471487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1720" y="3571876"/>
            <a:ext cx="439228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14603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8464" y="3148003"/>
            <a:ext cx="4985536" cy="370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214686"/>
            <a:ext cx="484111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9203" y="0"/>
            <a:ext cx="4094797" cy="320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11\Desktop\для конкурса\внекл.меропри\483685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84" y="-14312"/>
            <a:ext cx="9133116" cy="6849314"/>
          </a:xfrm>
          <a:prstGeom prst="rect">
            <a:avLst/>
          </a:prstGeom>
          <a:noFill/>
        </p:spPr>
      </p:pic>
      <p:pic>
        <p:nvPicPr>
          <p:cNvPr id="45058" name="Picture 2" descr="C:\Users\111\Desktop\для конкурса\внекл.меропри\49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428604"/>
            <a:ext cx="5643570" cy="64293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14810" y="785794"/>
            <a:ext cx="41434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Цвети,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добрая моя!</a:t>
            </a:r>
            <a:endParaRPr lang="ru-RU" sz="5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Рисунок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51" y="1"/>
            <a:ext cx="9139749" cy="683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472" y="0"/>
            <a:ext cx="9200471" cy="681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3108" y="1285860"/>
            <a:ext cx="66516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Фермер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— это крестьянин, 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который арендует 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или владеет землей, 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где занимается сельским хозяйством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то природа\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285728"/>
            <a:ext cx="69429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ЭТО НАША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РОДИНА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2227" y="0"/>
            <a:ext cx="9179321" cy="68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1538" y="428604"/>
            <a:ext cx="762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ЕВГЕНИЙ ПАВЛОВИЧ ЦИРУЛЕВ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3" name="Picture 3" descr="F:\профсело\17DF4273-HwQVBCAEEg,478,,,2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928934"/>
            <a:ext cx="5476465" cy="364333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1214422"/>
            <a:ext cx="8786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Встреча с министром сельского хозяйства           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Н.В.Федоровым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Губернатором Самарской области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Н.И.Меркушкиным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7094" cy="68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Цирулев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85786" y="400029"/>
            <a:ext cx="7572428" cy="6057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111\Desktop\для конкурса\внекл.меропри\42046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3081" y="0"/>
            <a:ext cx="93970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1" name="Picture 3" descr="C:\Users\111\Desktop\для конкурса\внекл.меропри\447516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500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5786" y="2786058"/>
            <a:ext cx="7756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у России Самара,</a:t>
            </a:r>
          </a:p>
          <a:p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у Самары Приволжье</a:t>
            </a:r>
          </a:p>
          <a:p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у России МЫ!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3" name="Picture 5" descr="C:\Users\111\Desktop\для конкурса\внекл.меропри\img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7" y="785794"/>
            <a:ext cx="1618581" cy="1857388"/>
          </a:xfrm>
          <a:prstGeom prst="rect">
            <a:avLst/>
          </a:prstGeom>
          <a:noFill/>
        </p:spPr>
      </p:pic>
      <p:pic>
        <p:nvPicPr>
          <p:cNvPr id="48134" name="Picture 6" descr="C:\Users\111\Desktop\для конкурса\внекл.меропри\Samarskaja-oblast'-gerb-ramka-kras-derevo-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785794"/>
            <a:ext cx="1865220" cy="1935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то природа\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5578" cy="6858000"/>
          </a:xfrm>
          <a:prstGeom prst="rect">
            <a:avLst/>
          </a:prstGeom>
          <a:noFill/>
        </p:spPr>
      </p:pic>
      <p:pic>
        <p:nvPicPr>
          <p:cNvPr id="7" name="Picture 3" descr="D:\ШКОЛА\КАРТИНКИ\АНИМАЦИИ\305_big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0"/>
            <a:ext cx="25717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1285860"/>
            <a:ext cx="83028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i="1" dirty="0" smtClean="0">
                <a:solidFill>
                  <a:srgbClr val="7030A0"/>
                </a:solidFill>
                <a:latin typeface="Segoe UI Semibold" pitchFamily="34" charset="0"/>
              </a:rPr>
              <a:t>ДО СКОРЫХ ВСТРЕЧ</a:t>
            </a:r>
            <a:endParaRPr lang="ru-RU" sz="6600" i="1" dirty="0">
              <a:solidFill>
                <a:srgbClr val="7030A0"/>
              </a:solidFill>
              <a:latin typeface="Segoe UI Semibold" pitchFamily="34" charset="0"/>
            </a:endParaRPr>
          </a:p>
        </p:txBody>
      </p:sp>
      <p:pic>
        <p:nvPicPr>
          <p:cNvPr id="8" name="Picture 12" descr="C:\Users\111\AppData\Local\Temp\Rar$DI02.499\00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071810"/>
            <a:ext cx="4140081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ШАБЛОНЫ ПРЕЗЕНТАЦИИ\My_new_fon_3\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14"/>
            <a:ext cx="9144000" cy="68187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285728"/>
            <a:ext cx="6343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такое профессия?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348800"/>
            <a:ext cx="87868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Профессия</a:t>
            </a:r>
            <a:r>
              <a:rPr lang="ru-RU" sz="4400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вид труда,    деятельности, работы, то есть важная работа. Профессия - это вид труда, который требует от человека определенной подготовки, знаний и умений.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профсело\6582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0" y="0"/>
            <a:ext cx="91395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29124" y="357166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нас он землю улучшает: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топи и болота — осушает,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 засухи где почва погибает —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Успешно ирригацию внедряет.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расцветает обновленный край!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Становится богаче урожай,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Его благодарит земля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сеть каналов, новые поля.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7950" y="3643314"/>
            <a:ext cx="203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МЕЛИОРАТОР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5979" cy="3455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21429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Спасская оросительная система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росительная систем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57684" y="3028947"/>
            <a:ext cx="4786316" cy="3829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F:\профсело\3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02688" y="0"/>
            <a:ext cx="9246688" cy="702431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357166"/>
            <a:ext cx="4929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 похож на капитана,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ведет корабль степной.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Спорит он с волной упрямо,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Только с золотой волной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28" y="2000240"/>
            <a:ext cx="2743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Комбайнёр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8873"/>
            <a:ext cx="9226062" cy="687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285728"/>
            <a:ext cx="6215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Поёт рожок, поёт рожок!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гоним стадо на лужок.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Пасём коров мы целый день,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Лишь станет жарко – гоним в тень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86512" y="1785926"/>
            <a:ext cx="1927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Пастухи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111\Desktop\для конкурса\внекл.меропри\vspahannoe_pole-wid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7219" cy="6858000"/>
          </a:xfrm>
          <a:prstGeom prst="rect">
            <a:avLst/>
          </a:prstGeom>
          <a:noFill/>
        </p:spPr>
      </p:pic>
      <p:pic>
        <p:nvPicPr>
          <p:cNvPr id="5" name="Picture 6" descr="тракто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264935" cy="321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714744" y="2857496"/>
            <a:ext cx="494430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Упрятав чёлку под фуражку,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Веду я с папой в поле вспашку.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горд работой на земле,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пота вымокла рубашка.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Зато ладони – на руле.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628" y="5857892"/>
            <a:ext cx="3672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ТРАКТОРИСТ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327</Words>
  <PresentationFormat>Экран (4:3)</PresentationFormat>
  <Paragraphs>83</Paragraphs>
  <Slides>34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161</cp:revision>
  <dcterms:created xsi:type="dcterms:W3CDTF">2013-09-15T09:47:42Z</dcterms:created>
  <dcterms:modified xsi:type="dcterms:W3CDTF">2015-10-13T15:14:10Z</dcterms:modified>
</cp:coreProperties>
</file>