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81" r:id="rId3"/>
    <p:sldId id="284" r:id="rId4"/>
    <p:sldId id="283" r:id="rId5"/>
    <p:sldId id="286" r:id="rId6"/>
    <p:sldId id="287" r:id="rId7"/>
    <p:sldId id="258" r:id="rId8"/>
    <p:sldId id="279" r:id="rId9"/>
    <p:sldId id="288" r:id="rId10"/>
    <p:sldId id="289" r:id="rId11"/>
    <p:sldId id="260" r:id="rId12"/>
    <p:sldId id="270" r:id="rId13"/>
    <p:sldId id="290" r:id="rId14"/>
    <p:sldId id="291" r:id="rId15"/>
    <p:sldId id="294" r:id="rId16"/>
    <p:sldId id="296" r:id="rId17"/>
    <p:sldId id="297" r:id="rId18"/>
    <p:sldId id="298" r:id="rId19"/>
    <p:sldId id="299" r:id="rId20"/>
    <p:sldId id="261" r:id="rId21"/>
    <p:sldId id="300" r:id="rId22"/>
    <p:sldId id="262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9E38D-5C70-4356-B7D9-D1075A31DE4E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5ED3-E1CE-4E39-BF6C-F686BBFEA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40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6D117B-6A97-486E-AF25-0B2905AF55F8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ED1A85-ED29-4563-9848-9D09AD30A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60486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вечер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хоть сколько      перевороши и намотай на ус: профессии все хороши –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любую выбирай на вкус.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733256"/>
            <a:ext cx="7117180" cy="86142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 начальных классов Козлова Валентина Михайловна</a:t>
            </a:r>
          </a:p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2015 год</a:t>
            </a:r>
          </a:p>
          <a:p>
            <a:pPr algn="just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260648"/>
            <a:ext cx="720080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пос. Ильмень  муниципального района Приволжский Самарская область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5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17178" cy="4516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229200"/>
            <a:ext cx="8640960" cy="16288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Нелёгок и необычен труд земледельца, интересна и своеобразна его жизнь. Работу крестьянина не разложишь поровну на каждый день, не измеришь ни светом дня, ни усталостью.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наступит день, когда на вспаханном поле созреет хлеб, который надо убрать, не потеряв ни зёрнышка.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856984" cy="49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32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077072"/>
            <a:ext cx="8424936" cy="2376264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агрономическом  «царстве» каждое дело как будто связано с обыденными вещами, окружающими нас – полями, лесами, почвой.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 должен быть наблюдательным, замечать и учитывать в своей работе происходящие в природе изменения.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3672408" cy="57606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 – самая распространенная профессия среди растениеводов. Вся его деятельность основывается на знаниях биологии и агрономии.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098" name="Picture 2" descr="C:\Users\Валентина\Desktop\1311278469_agron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51153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8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8712968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нашего посёлка Ильмень находится несколько бригад по выращиванию овощей. Этим важным делом занимаются братья Ли Владимир и Владислав вместе с мамой Кан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нжелой Александровной, Им Павел, Ли Валентин Иванович и другие.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Свою продукцию они реализуют жителям посёлка Ильмень, Приволжье, г. Самара, Новокуйбышевск, Отрадный.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Валентина\Desktop\krimsk_den_polia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C:\Users\Валентина\Desktop\урожай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82"/>
          <a:stretch/>
        </p:blipFill>
        <p:spPr bwMode="auto">
          <a:xfrm>
            <a:off x="4644008" y="836712"/>
            <a:ext cx="4247455" cy="3327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68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856984" cy="2448271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сельского поселения Ильмень и Приволжского района работает несколько фермерских хозяйств: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КСХ Е.П.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Цирулёва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«Солидарность»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«Заря»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«Сад»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«Ильмень-Агро» и другие.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97152"/>
            <a:ext cx="8784976" cy="187220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Руководители хозяйств встречаются со школьниками, рассказывают о труде земледельца и агитируют ребят оставаться работать на родной земле, закончив учебное заведение.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земледельцем – высокая честь!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У ИСОШ\Desktop\Козлова В.М\DSCN0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936383" cy="2952130"/>
          </a:xfrm>
          <a:prstGeom prst="rect">
            <a:avLst/>
          </a:prstGeom>
          <a:noFill/>
        </p:spPr>
      </p:pic>
      <p:pic>
        <p:nvPicPr>
          <p:cNvPr id="1027" name="Picture 3" descr="C:\Users\МОУ ИСОШ\Desktop\Козлова В.М\DSCN0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3456384" cy="2434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108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3600400" cy="62373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Днём и ночью мчатся по шоссейным дорогам автомашины. Они возят хлеб с полей, доставляют товары в самые отдалённые районы, привозят сырьё на заводы и фабрики и отвозят готовую продукцию.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Водитель – человек, управляющий машиной.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Шофёр – дисциплинированный человек. Он всегда помнит, что от его внимания и умения зависит не только жизнь сохранность грузов, но и жизнь пассажиров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Валентина\Pictures\вод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53650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54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087"/>
            <a:ext cx="7704856" cy="462633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Учитель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человек, который обучает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418572" cy="47525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Услышав, как звенит звонок,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Спешат ребята на урок.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Узнать, что дважды два – четыре,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значит уже, а что шире,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Узнать, откуда взялся снег,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означает слово «смех».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вас будет не любитель,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добрый, ласковый учитель.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лентина\Pictures\уч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862" y="1484784"/>
            <a:ext cx="518363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8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090950" cy="462633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Строитель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древняя профессия.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3562588" cy="56886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профессия появилась много тысяч лет назад. Тогда один человек не мог заниматься строительными работами от начала до конца.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Любая стройка в наши дни – дело для целого коллектива строителей. Одни строят большие дома, заводы, мосты, стадионы, другие роют каналы.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Строительных специальностей много: землекопы, каменщики, бетонщики, кровельщики, плотники, электрики, монтажники, сантехники.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лентина\Pictures\строител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54006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6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087"/>
            <a:ext cx="8784976" cy="678657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Пожарник – это работник пожарной охраны, по-другому – боец пожарной команды.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4104456" cy="55446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 доме случилась беда,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Едким дымом режет глаза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кругом только копоть и жар,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Значит, это, ребята, пожар!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не дремлет команда мужчин,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Набери телефон 01!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беды тебя выручит славный,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Уважаемый всеми пожарный.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Пожарный – здоровый, смелый и ответственный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человек. От его профессионализма зависит жизнь людей.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лентина\Pictures\пожарни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8965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8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Экскурсия в пожарную охрану с. Приволжье.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3000"/>
            <a:ext cx="7128792" cy="53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864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450990" cy="534641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Повар – это специалист по приготовлению пищи.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268760"/>
            <a:ext cx="3562588" cy="5040559"/>
          </a:xfrm>
        </p:spPr>
        <p:txBody>
          <a:bodyPr>
            <a:normAutofit fontScale="25000" lnSpcReduction="2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Чтобы дети не болели,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 ходили еле-еле,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Чтоб здоровыми росли,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Ели кашу, пироги,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Чтоб упитанными были,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школу каждый день ходили,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Чтобы слышать детский говор,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Нужен в каждой школе повар.</a:t>
            </a:r>
          </a:p>
          <a:p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Эту профессию можно получить в СПТУ им. Суркова.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Село Обшаровка Приволжский района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лентина\Pictures\пов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11256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81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9650" y="548680"/>
            <a:ext cx="7124700" cy="9239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81149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 и учит, и мучит,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кормит.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Белые руки чужие труды любят.</a:t>
            </a:r>
          </a:p>
          <a:p>
            <a:pPr algn="ctr"/>
            <a:endParaRPr lang="ru-RU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0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1" cy="5976664"/>
          </a:xfrm>
        </p:spPr>
        <p:txBody>
          <a:bodyPr/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 работают ваши родители?</a:t>
            </a:r>
            <a:r>
              <a:rPr lang="ru-RU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Овощеводы, механизаторы, учителя,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воспитатели, охранники, строители,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рабочие, грузчик, сварщик, пастух,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оператор котельной, социальный работник, продавец.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63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04665"/>
            <a:ext cx="7117178" cy="432047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советы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1.Выберите будущую профессию по призванию.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Выбирая свою будущую профессию, учитывайте свои возможности, склонности, интересы.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2.Занимайтесь общественно-полезной работой в школе, в центре творчества, в спортивной секции.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3.Не тратьте попусту время.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Планируя свой день, найдите время для всего, что необходимо человеку.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Пробуйте записать всё, что вы сделали за день. Подчеркните всё, что не принесло вам пользы, на что время потрачено впустую.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4.Создайте хорошие условия для своей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36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5" cy="63367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– сельский житель»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– сельский житель, я – селянин,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хлебороб и коневод.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– Человек, я – россиянин!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этим я, поверьте, горд.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– почтальон, что в снег и гром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Стучится под твоё окошко.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– пчеловод и агроном.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селе я – каждый понемножку.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сею хлеб, лечу телят,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гоню стада пастись в ночное.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школе я учу ребят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Любить село своё родное.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– сельский житель, я – Селянин.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– гражданин! Я – россиянин!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21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ентина\Pictures\69a26fa028e0c02fe81f0697b63d34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1206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87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897292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 чего начинается Родина?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Родина?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 учебников сумке твоей?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А может, с того ветерка,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Что дует с просторных полей?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84984"/>
            <a:ext cx="835292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полей начинается наша малая родина.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Золотистое поле – неотъемлемая часть сельского пейзажа, воспетое поэтами и художниками.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1623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924475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сельский житель!» – пусть каждый из вас с гордостью произнесёт эти слова.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Пройдёт несколько лет и перед вами встанет выбор – куда пойти учиться?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2987824" cy="24482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2060848"/>
            <a:ext cx="56886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84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76673"/>
            <a:ext cx="7117178" cy="72007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быть?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1268760"/>
            <a:ext cx="7117178" cy="518457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много на земле,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И каждая  - важна.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Решай, мой друг, кем быть тебе.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Ведь жизнь у нас одна.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Быть может, станешь моряком,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А может инженером.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Возможно, будешь столяром,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Возможно, полицейским.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Профессий много на земле,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Но выбирай, любя.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Решай, мой друг, кем быть тебе.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Ведь каждая из них важна!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30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92696"/>
            <a:ext cx="7117178" cy="1224136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тот, кто выращивает хлеб, кто пашет бескрайнее поле, сеет зёрна в землю, а осенью убирает колосья, налитые золотым зерном.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8568951" cy="45365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пойдёт о сельском фермере – механизаторе.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3" y="3068960"/>
            <a:ext cx="3888431" cy="360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536504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самый главный человек на селе?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165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712967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Земля-матушка и кормит, и поит, и одевает. Земля живёт своими законами. Она – как живое существо – может болеть, мучиться от жажды и иметь свой характер. Труд земледельца состоит в том, чтобы раскрыть тайны земли. И тут ему потребуется терпение, знания, опыт и талант.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Валентина\Desktop\вспаханное поле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898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8712968" cy="201622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Механизатор – это рабочий сельского хозяйства, знающий и использующий в процессе производства продукции не только тракторы, комбайны, но и множество орудий и механизмов.</a:t>
            </a:r>
          </a:p>
        </p:txBody>
      </p:sp>
      <p:pic>
        <p:nvPicPr>
          <p:cNvPr id="1026" name="Picture 2" descr="C:\Users\Валентина\Desktop\166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5940152" y="2276872"/>
            <a:ext cx="3323425" cy="4051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400" dirty="0" smtClean="0"/>
              <a:t>              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9509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 – великан не морю плывёт.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 – великан по земле идёт.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пройдёт, урожай соберёт.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красива земля, к которой человек приложил ум свой и сердце, как прекрасен в труде он сам!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нтина\Desktop\main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84969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083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477</TotalTime>
  <Words>772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Тематический вечер «Работ хоть сколько      перевороши и намотай на ус: профессии все хороши –  любую выбирай на вкус.»  2 класс      </vt:lpstr>
      <vt:lpstr>Пословицы</vt:lpstr>
      <vt:lpstr>                        С чего начинается Родина?                                                    С чего начинается Родина?                          С учебников сумке твоей?                          А может, с того ветерка,                          Что дует с просторных полей?   </vt:lpstr>
      <vt:lpstr>«Я – сельский житель!» – пусть каждый из вас с гордостью произнесёт эти слова.  Пройдёт несколько лет и перед вами встанет выбор – куда пойти учиться?</vt:lpstr>
      <vt:lpstr>Кем быть?</vt:lpstr>
      <vt:lpstr> Главный тот, кто выращивает хлеб, кто пашет бескрайнее поле, сеет зёрна в землю, а осенью убирает колосья, налитые золотым зерном.</vt:lpstr>
      <vt:lpstr>Земля-матушка и кормит, и поит, и одевает. Земля живёт своими законами. Она – как живое существо – может болеть, мучиться от жажды и иметь свой характер. Труд земледельца состоит в том, чтобы раскрыть тайны земли. И тут ему потребуется терпение, знания, опыт и талант.</vt:lpstr>
      <vt:lpstr>Слайд 8</vt:lpstr>
      <vt:lpstr>Корабль – великан не морю плывёт. Корабль – великан по земле идёт. По полю пройдёт, урожай соберёт. Как красива земля, к которой человек приложил ум свой и сердце, как прекрасен в труде он сам!</vt:lpstr>
      <vt:lpstr>Слайд 10</vt:lpstr>
      <vt:lpstr> В агрономическом  «царстве» каждое дело как будто связано с обыденными вещами, окружающими нас – полями, лесами, почвой.   Агроном должен быть наблюдательным, замечать и учитывать в своей работе происходящие в природе изменения. </vt:lpstr>
      <vt:lpstr> На территории нашего посёлка Ильмень находится несколько бригад по выращиванию овощей. Этим важным делом занимаются братья Ли Владимир и Владислав вместе с мамой Кан Анжелой Александровной, Им Павел, Ли Валентин Иванович и другие.   Свою продукцию они реализуют жителям посёлка Ильмень, Приволжье, г. Самара, Новокуйбышевск, Отрадный.</vt:lpstr>
      <vt:lpstr>На территории сельского поселения Ильмень и Приволжского района работает несколько фермерских хозяйств: КСХ Е.П. Цирулёва ООО «Солидарность» ООО «Заря» ООО «Сад» ООО «Ильмень-Агро» и другие. </vt:lpstr>
      <vt:lpstr>Слайд 14</vt:lpstr>
      <vt:lpstr>              Учитель – это человек, который обучает детей.</vt:lpstr>
      <vt:lpstr>                      Строитель – древняя профессия.</vt:lpstr>
      <vt:lpstr>Пожарник – это работник пожарной охраны, по-другому – боец пожарной команды.</vt:lpstr>
      <vt:lpstr>           Экскурсия в пожарную охрану с. Приволжье.</vt:lpstr>
      <vt:lpstr>            Повар – это специалист по приготовлению пищи.</vt:lpstr>
      <vt:lpstr>Кем работают ваши родители?  Овощеводы, механизаторы, учителя, воспитатели, охранники, строители, рабочие, грузчик, сварщик, пастух, оператор котельной, социальный работник, продавец. </vt:lpstr>
      <vt:lpstr>                                 Важные советы</vt:lpstr>
      <vt:lpstr>«Я – сельский житель»  Я – сельский житель, я – селянин, Я хлебороб и коневод. Я – Человек, я – россиянин! И этим я, поверьте, горд. Я – почтальон, что в снег и гром Стучится под твоё окошко. Я – пчеловод и агроном. В селе я – каждый понемножку. Я сею хлеб, лечу телят, гоню стада пастись в ночное. И в школе я учу ребят Любить село своё родное. Я – сельский житель, я – Селянин. Я – гражданин! Я – россиянин!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ребёнка        Классный час   Учитель КозловаВ.М.</dc:title>
  <dc:creator>Валентина</dc:creator>
  <cp:lastModifiedBy>Ильменская</cp:lastModifiedBy>
  <cp:revision>62</cp:revision>
  <dcterms:created xsi:type="dcterms:W3CDTF">2011-12-02T18:44:02Z</dcterms:created>
  <dcterms:modified xsi:type="dcterms:W3CDTF">2015-10-16T12:08:55Z</dcterms:modified>
</cp:coreProperties>
</file>