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82" r:id="rId20"/>
    <p:sldId id="283" r:id="rId21"/>
    <p:sldId id="284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368752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классный час </a:t>
            </a:r>
            <a:r>
              <a:rPr lang="ru-RU" sz="2000" b="1" dirty="0" smtClean="0">
                <a:solidFill>
                  <a:srgbClr val="FF0000"/>
                </a:solidFill>
              </a:rPr>
              <a:t>«Путешествие по профессиям»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2 «Б» класс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Подготовила и провела: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Титова Елена </a:t>
            </a:r>
            <a:r>
              <a:rPr lang="ru-RU" sz="2000" b="1" dirty="0" err="1" smtClean="0">
                <a:solidFill>
                  <a:srgbClr val="FF0000"/>
                </a:solidFill>
              </a:rPr>
              <a:t>ИгоРЕвна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Учитель начальных классов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2015</a:t>
            </a:r>
            <a:r>
              <a:rPr lang="ru-RU" sz="1000" b="1" i="1" dirty="0" smtClean="0">
                <a:solidFill>
                  <a:schemeClr val="accent5">
                    <a:lumMod val="75000"/>
                  </a:schemeClr>
                </a:solidFill>
              </a:rPr>
              <a:t>Г.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ГБОУ СОШ № 4 г. о.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Кинель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п.г.т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 Алексеевка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68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800800" cy="482453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Столько есть профессий разных,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Всех их нам не перечесть: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Есть врачи и водолазы,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Токари, шахтёры есть.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Учит в школе нас учитель,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А портной костюмы шьёт.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Строит новый дом строитель,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Капитан корабль ведёт.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Главное – не ошибиться,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Выбирая, кем же стать?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Парикмахером, певицей.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Или на Луну летать.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91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431" y="1223390"/>
            <a:ext cx="7848872" cy="119749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О том, чем занимаются люди разных </a:t>
            </a:r>
            <a:r>
              <a:rPr lang="ru-RU" sz="1600" dirty="0" smtClean="0">
                <a:solidFill>
                  <a:srgbClr val="FF0000"/>
                </a:solidFill>
              </a:rPr>
              <a:t>специальностей, </a:t>
            </a:r>
            <a:r>
              <a:rPr lang="ru-RU" sz="1600" dirty="0">
                <a:solidFill>
                  <a:srgbClr val="FF0000"/>
                </a:solidFill>
              </a:rPr>
              <a:t>мы можем узнать не только из книг, но и из журналов. Так многие номера детских журналов посвящены разным профессиям.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7828">
            <a:off x="291408" y="3003767"/>
            <a:ext cx="3524422" cy="2506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47" y="2420886"/>
            <a:ext cx="3131840" cy="2160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369">
            <a:off x="5505646" y="2660739"/>
            <a:ext cx="3004643" cy="35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44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656784" cy="43204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Давайте узнаем, чем пахнут разные профессии, прочитав стихотворение и вставляя пропущенные слова.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7772400" y="2392681"/>
            <a:ext cx="1119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3888432" cy="460851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>
                <a:solidFill>
                  <a:srgbClr val="00B050"/>
                </a:solidFill>
              </a:rPr>
              <a:t>У каждого дела запах особый,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В булочной пахнет тестом и … 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Мимо столярной идёшь мастерской –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Стружкою пахнет и свежей </a:t>
            </a:r>
            <a:r>
              <a:rPr lang="ru-RU" sz="2000" dirty="0" smtClean="0">
                <a:solidFill>
                  <a:srgbClr val="00B050"/>
                </a:solidFill>
              </a:rPr>
              <a:t>….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Пахнет маляр скипидаром и </a:t>
            </a:r>
            <a:r>
              <a:rPr lang="ru-RU" sz="2000" dirty="0" smtClean="0">
                <a:solidFill>
                  <a:srgbClr val="00B050"/>
                </a:solidFill>
              </a:rPr>
              <a:t>…,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Пахнет стекольщик оконной </a:t>
            </a:r>
            <a:r>
              <a:rPr lang="ru-RU" sz="2000" dirty="0" smtClean="0">
                <a:solidFill>
                  <a:srgbClr val="00B050"/>
                </a:solidFill>
              </a:rPr>
              <a:t>….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Куртка шофёра пахнет </a:t>
            </a:r>
            <a:r>
              <a:rPr lang="ru-RU" sz="2000" dirty="0" smtClean="0">
                <a:solidFill>
                  <a:srgbClr val="00B050"/>
                </a:solidFill>
              </a:rPr>
              <a:t>….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1" y="1196752"/>
            <a:ext cx="1076308" cy="7920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59" y="1916832"/>
            <a:ext cx="1327636" cy="881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82" y="2918595"/>
            <a:ext cx="1161677" cy="1161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81" y="3530804"/>
            <a:ext cx="1112191" cy="1112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42995"/>
            <a:ext cx="1088449" cy="10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3960440" cy="45365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Блуза рабочего – маслом….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Пахнет кондитер орехом мускатным.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Доктор в </a:t>
            </a:r>
            <a:r>
              <a:rPr lang="ru-RU" sz="2000" dirty="0">
                <a:solidFill>
                  <a:srgbClr val="00B050"/>
                </a:solidFill>
              </a:rPr>
              <a:t>халате - … 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приятным.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Рыхлой землёю, полем и лугом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Пахнет крестьянин, идущий за </a:t>
            </a:r>
            <a:r>
              <a:rPr lang="ru-RU" sz="2000" dirty="0" smtClean="0">
                <a:solidFill>
                  <a:srgbClr val="00B050"/>
                </a:solidFill>
              </a:rPr>
              <a:t>….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Рыбой и морем пахнет </a:t>
            </a:r>
            <a:r>
              <a:rPr lang="ru-RU" sz="2000" dirty="0" smtClean="0">
                <a:solidFill>
                  <a:srgbClr val="00B050"/>
                </a:solidFill>
              </a:rPr>
              <a:t>….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Только безделье не пахнет никак.</a:t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2816"/>
            <a:ext cx="1152128" cy="1022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72816"/>
            <a:ext cx="1327775" cy="1052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1440160" cy="1154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56851"/>
            <a:ext cx="2151894" cy="13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А теперь давайте поиграем!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221088"/>
            <a:ext cx="6368752" cy="1265313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Перед вами карточки с рифмами, ваша задача придумать стихи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этими рифмам! 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2484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12811"/>
              </p:ext>
            </p:extLst>
          </p:nvPr>
        </p:nvGraphicFramePr>
        <p:xfrm>
          <a:off x="1043609" y="1340767"/>
          <a:ext cx="6912767" cy="4407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436"/>
                <a:gridCol w="1989911"/>
                <a:gridCol w="2389420"/>
              </a:tblGrid>
              <a:tr h="67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светофор – шофёр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взор – прокурор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сыр - кассир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помощник – сапожник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 – офицер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самолёт - пилот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океан – капитан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ночи – рабочий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принцесса стюардесса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коварный – пожарный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огурцы – продавцы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талант - музыкант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зритель – укротитель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свист – тракторист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лист -  журналист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крыжовник – садовник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с зерном - агроном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житель - строитель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голосист - машинист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хор - дирижёр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молодец - певец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400800" cy="3600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Задание второе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Прочитав </a:t>
            </a:r>
            <a:r>
              <a:rPr lang="ru-RU" sz="2400" dirty="0">
                <a:solidFill>
                  <a:srgbClr val="00B050"/>
                </a:solidFill>
              </a:rPr>
              <a:t>стихотворение В.В. Агафоновой и О.Л. Соболевой «Путаница о профессиях», прошу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найти ошибку и рассказать, каким делом занимаются люди этих профессий.</a:t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00557"/>
            <a:ext cx="6400800" cy="4293840"/>
          </a:xfrm>
        </p:spPr>
        <p:txBody>
          <a:bodyPr>
            <a:noAutofit/>
          </a:bodyPr>
          <a:lstStyle/>
          <a:p>
            <a:pPr algn="l"/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Наш знакомый мальчик Петя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Неплохой парнишка, но…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Говорит, что все на свете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Знает он </a:t>
            </a:r>
            <a:r>
              <a:rPr lang="ru-RU" sz="1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давным</a:t>
            </a: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давно.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 – то собрались ребята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 дворе у нас гурьбой.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САНИТАР, - спросила </a:t>
            </a:r>
            <a:r>
              <a:rPr lang="ru-RU" sz="1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Ната</a:t>
            </a: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,-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Это кто ещё такой?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 СВЯЗИСТ? – спросил Серёжа.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СЛЕСАРЬ  кто – не знаю тоже…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Погодите, - крикнул Вова,-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Спросим Петю Иванова.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Петя так сказал: - Друзья!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Вам на всё отвечу я!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 профессии я знаю.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33056"/>
            <a:ext cx="2333625" cy="161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00557"/>
            <a:ext cx="1171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7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0986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Так! Вниманье! Объясняю!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САНИТАР – на санках мчится,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Ничего с ним не случится!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ведь мастер в санном спорте,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Тут со мною вы не спорьте!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 горам, по перевалам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Всё идёт ГОРНЯК  усталый.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к горам давно привык,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Покорит он горный пик.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 морзянки бодрый свист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Свитер свяжет вам СВЯЗИСТ,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в вязании на спицах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Лучший наш специалист!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Ищет клады КЛАДОВЩИК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находит в тот же миг!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 потом он эти клады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Бережно хранит на складе.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81" y="692696"/>
            <a:ext cx="1928127" cy="1344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2" y="2276872"/>
            <a:ext cx="1806704" cy="1925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07" y="4173875"/>
            <a:ext cx="1950720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Профессия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60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Что же это такое???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365848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Собирает  БАНЩИК банки,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 потом хранит в Сбербанке.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Очень ими дорожит,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Банк с ружьём он сторожит.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МЕЛЬНИК стены белит мелом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 рисует между делом –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асфальте, мелом тоже,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Всем портреты. Так похожи!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офисе ОФИЦИАНТ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Всем покажет свой талант: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Вмиг бумаги разнесёт,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 телефону позовёт.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Вот в  машину МАШИНИСТ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Вновь закладывает лист.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60" y="908720"/>
            <a:ext cx="1152512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1" y="3961876"/>
            <a:ext cx="2250250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56" y="2259083"/>
            <a:ext cx="1967628" cy="16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437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Тук – тук – тук! Помчались строчки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 начала и до точки.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Операция идёт: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КРОВЕЛЬЩИК здесь кровь сдаёт.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Кровь вливается больному …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уже здоров – и дома.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 ПЕЧНИК печёт печенье,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Очень вкусное, с вареньем!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Может булочку испечь.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Ах, была бы только печь!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Дорогие наши дети!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Что здесь перепутал Петя?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ошибок </a:t>
            </a:r>
            <a:r>
              <a:rPr lang="ru-RU" sz="1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мно</a:t>
            </a: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о -го сделал!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Почему же? В чём тут дело?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Помогите поскорее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Разобраться что к чему …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Петя подоспеет,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Объясните и ему!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64704"/>
            <a:ext cx="1532330" cy="115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16" y="1934803"/>
            <a:ext cx="2250570" cy="1348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16" y="3140968"/>
            <a:ext cx="225057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560840" cy="2808312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Что случилось бы,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если: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двор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подметала балерина;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уроки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школе вёл укротитель тигров;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булки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калачи пёк врач;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тушил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пожары водолаз;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лечил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больных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библиотекарь;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-дома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строил писатель;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костюмы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шил моряк;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книги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библиотеке выдавал дворник;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рыбу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ловил музыкант.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59626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19442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Поближе познакомимся с некоторыми профессиями ваших родителей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Кондитер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44" y="2564904"/>
            <a:ext cx="4764171" cy="31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Бухгалтер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8422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Дальнобойщик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7"/>
            <a:ext cx="5760850" cy="38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4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парикмахер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82013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400800" cy="338437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этом наш урок подошел к концу.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Мир </a:t>
            </a:r>
            <a:r>
              <a:rPr lang="ru-RU" sz="2000" b="1" dirty="0">
                <a:solidFill>
                  <a:srgbClr val="00B0F0"/>
                </a:solidFill>
              </a:rPr>
              <a:t>вокруг нас очень интересен, и если ребята, помимо своей будущей профессии найдёте какое – то хобби, увлечение, то ваша  жизнь станет ярче</a:t>
            </a:r>
            <a:r>
              <a:rPr lang="ru-RU" sz="2000" b="1" dirty="0" smtClean="0">
                <a:solidFill>
                  <a:srgbClr val="00B0F0"/>
                </a:solidFill>
              </a:rPr>
              <a:t>, разнообразнее </a:t>
            </a:r>
            <a:r>
              <a:rPr lang="ru-RU" sz="2000" b="1" dirty="0">
                <a:solidFill>
                  <a:srgbClr val="00B0F0"/>
                </a:solidFill>
              </a:rPr>
              <a:t>и содержательнее.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096343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0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2218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b="1" i="1" u="sng" dirty="0">
                <a:solidFill>
                  <a:schemeClr val="accent6"/>
                </a:solidFill>
              </a:rPr>
              <a:t>Литература</a:t>
            </a:r>
            <a:r>
              <a:rPr lang="ru-RU" sz="1300" dirty="0">
                <a:solidFill>
                  <a:schemeClr val="accent6"/>
                </a:solidFill>
              </a:rPr>
              <a:t/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1300" dirty="0" smtClean="0">
                <a:solidFill>
                  <a:schemeClr val="accent6"/>
                </a:solidFill>
              </a:rPr>
              <a:t>1. Журнал </a:t>
            </a:r>
            <a:r>
              <a:rPr lang="ru-RU" sz="1300" dirty="0">
                <a:solidFill>
                  <a:schemeClr val="accent6"/>
                </a:solidFill>
              </a:rPr>
              <a:t>«Читаем, учимся, играем» №3 2012 год стр.50- 53 «О профессиях и не только» </a:t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1300" dirty="0" smtClean="0">
                <a:solidFill>
                  <a:schemeClr val="accent6"/>
                </a:solidFill>
              </a:rPr>
              <a:t>2.Детская </a:t>
            </a:r>
            <a:r>
              <a:rPr lang="ru-RU" sz="1300" dirty="0">
                <a:solidFill>
                  <a:schemeClr val="accent6"/>
                </a:solidFill>
              </a:rPr>
              <a:t>энциклопедия  «Я б  в рабочие пошёл …» профессии, которые всегда нужны и всегда в почёте. №5 2012 год. </a:t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1300" dirty="0" smtClean="0">
                <a:solidFill>
                  <a:schemeClr val="accent6"/>
                </a:solidFill>
              </a:rPr>
              <a:t>3.</a:t>
            </a:r>
            <a:r>
              <a:rPr lang="ru-RU" sz="1300" dirty="0">
                <a:solidFill>
                  <a:schemeClr val="accent6"/>
                </a:solidFill>
              </a:rPr>
              <a:t> Познавательный журнал для девочек и мальчиков</a:t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1300" dirty="0" smtClean="0">
                <a:solidFill>
                  <a:schemeClr val="accent6"/>
                </a:solidFill>
              </a:rPr>
              <a:t>4. </a:t>
            </a:r>
            <a:r>
              <a:rPr lang="ru-RU" sz="1300" dirty="0">
                <a:solidFill>
                  <a:schemeClr val="accent6"/>
                </a:solidFill>
              </a:rPr>
              <a:t>Журналы «Праздники в школе» -   «Шаг в профессию» 2012 год</a:t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1300" dirty="0">
                <a:solidFill>
                  <a:schemeClr val="accent6"/>
                </a:solidFill>
              </a:rPr>
              <a:t>стр.17 – 24 «О профессиях с любовью», стр.43-50 «Уважая всякий труд», «День открытых дверей» 2011 год стр. 99 -120 «Слово профессионалам», «На крыльях мечты», 2007 год стр. 3 -15 «О профессиях с любовью», стр.16 -32 «Любимые книги читая, профессии мы выбираем», стр. 118 -125  «Профессия каждая – самая важная»</a:t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1300" dirty="0">
                <a:solidFill>
                  <a:schemeClr val="accent6"/>
                </a:solidFill>
              </a:rPr>
              <a:t> </a:t>
            </a:r>
            <a:br>
              <a:rPr lang="ru-RU" sz="1300" dirty="0">
                <a:solidFill>
                  <a:schemeClr val="accent6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 </a:t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403244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Профессия – это труд, которому человек посвящает свою жизнь</a:t>
            </a:r>
            <a:r>
              <a:rPr lang="ru-RU" sz="44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7294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408712" cy="3024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128792" cy="10724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Каждое утро взрослые члены вашей семьи уходят на работу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115616" y="5157192"/>
            <a:ext cx="7200800" cy="432048"/>
          </a:xfrm>
        </p:spPr>
        <p:txBody>
          <a:bodyPr>
            <a:noAutofit/>
          </a:bodyPr>
          <a:lstStyle/>
          <a:p>
            <a:pPr lvl="1" algn="ctr"/>
            <a:r>
              <a:rPr lang="ru-RU" sz="2800" b="1" dirty="0" smtClean="0">
                <a:solidFill>
                  <a:srgbClr val="7030A0"/>
                </a:solidFill>
              </a:rPr>
              <a:t>А кем работают ваши родители?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3380184" cy="43204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Иногда человек долго и мучительно ищет своё призвание, меняя профессию за профессией, и всё – таки, в конце концов, находит дело по душе, которое приносит радость и ему самому, и другим людям.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82" y="1052736"/>
            <a:ext cx="3124200" cy="22322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0963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768752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Выбрать себе профессию по душе – дело непростое, но у вас ещё есть время подумать и помечтать о том, кем вы будете, когда вырастете.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402365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052736"/>
            <a:ext cx="6584776" cy="648072"/>
          </a:xfrm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Озвучим  некоторые профессии: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1628800"/>
            <a:ext cx="2819399" cy="290576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Строитель нам построит дом.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И мы  в нём  дружно заживём.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Костюм нарядный, выходной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Искусно нам сошьёт портной.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3276600" cy="20888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20393"/>
            <a:ext cx="3456384" cy="18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9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124200" cy="2074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916832"/>
            <a:ext cx="3312368" cy="388843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Даст книги нам библиотекарь,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Хлеб испечёт в пекарне  пекарь,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Учитель выучит всему –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Научит грамоте, письму.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124200" cy="199011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3812620" cy="22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14" y="2438400"/>
            <a:ext cx="1791371" cy="3124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568952" cy="864096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Письмо доставит почтальон,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А повар сварит нам бульон.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Я думаю, ты подрастёшь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И дело по душе найдёшь!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59100"/>
            <a:ext cx="3124200" cy="2082800"/>
          </a:xfrm>
        </p:spPr>
      </p:pic>
    </p:spTree>
    <p:extLst>
      <p:ext uri="{BB962C8B-B14F-4D97-AF65-F5344CB8AC3E}">
        <p14:creationId xmlns:p14="http://schemas.microsoft.com/office/powerpoint/2010/main" val="11074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314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Кутюр</vt:lpstr>
      <vt:lpstr> классный час «Путешествие по профессиям»  2 «Б» класс Подготовила и провела:  Титова Елена ИгоРЕвна Учитель начальных классов    2015Г.</vt:lpstr>
      <vt:lpstr>Профессия</vt:lpstr>
      <vt:lpstr>Профессия – это труд, которому человек посвящает свою жизнь. </vt:lpstr>
      <vt:lpstr>Каждое утро взрослые члены вашей семьи уходят на работу</vt:lpstr>
      <vt:lpstr>Презентация PowerPoint</vt:lpstr>
      <vt:lpstr>Выбрать себе профессию по душе – дело непростое, но у вас ещё есть время подумать и помечтать о том, кем вы будете, когда вырастете. </vt:lpstr>
      <vt:lpstr>Озвучим  некоторые профессии: </vt:lpstr>
      <vt:lpstr>Даст книги нам библиотекарь, Хлеб испечёт в пекарне  пекарь, Учитель выучит всему – Научит грамоте, письму. </vt:lpstr>
      <vt:lpstr>Письмо доставит почтальон, А повар сварит нам бульон. Я думаю, ты подрастёшь И дело по душе найдёшь! </vt:lpstr>
      <vt:lpstr>Столько есть профессий разных, Всех их нам не перечесть: Есть врачи и водолазы, Токари, шахтёры есть. Учит в школе нас учитель, А портной костюмы шьёт. Строит новый дом строитель, Капитан корабль ведёт. Главное – не ошибиться, Выбирая, кем же стать? Парикмахером, певицей. Или на Луну летать. </vt:lpstr>
      <vt:lpstr>О том, чем занимаются люди разных специальностей, мы можем узнать не только из книг, но и из журналов. Так многие номера детских журналов посвящены разным профессиям. </vt:lpstr>
      <vt:lpstr>Давайте узнаем, чем пахнут разные профессии, прочитав стихотворение и вставляя пропущенные слова. </vt:lpstr>
      <vt:lpstr>  У каждого дела запах особый, В булочной пахнет тестом и …  Мимо столярной идёшь мастерской – Стружкою пахнет и свежей …. Пахнет маляр скипидаром и …, Пахнет стекольщик оконной …. Куртка шофёра пахнет …. </vt:lpstr>
      <vt:lpstr>Блуза рабочего – маслом…. Пахнет кондитер орехом мускатным. Доктор в халате - …  приятным. Рыхлой землёю, полем и лугом Пахнет крестьянин, идущий за …. Рыбой и морем пахнет …. Только безделье не пахнет никак. </vt:lpstr>
      <vt:lpstr>А теперь давайте поиграем!</vt:lpstr>
      <vt:lpstr>Презентация PowerPoint</vt:lpstr>
      <vt:lpstr>Задание второе Прочитав стихотворение В.В. Агафоновой и О.Л. Соболевой «Путаница о профессиях», прошу  найти ошибку и рассказать, каким делом занимаются люди этих профессий. </vt:lpstr>
      <vt:lpstr>Наш знакомый мальчик Петя Неплохой парнишка, но… Говорит, что все на свете Знает он давным – давно. Как – то собрались ребята Во дворе у нас гурьбой. САНИТАР, - спросила Ната,- Это кто ещё такой? А СВЯЗИСТ? – спросил Серёжа. СЛЕСАРЬ  кто – не знаю тоже… - Погодите, - крикнул Вова,- Спросим Петю Иванова. Петя так сказал: - Друзья! Вам на всё отвечу я! Все профессии я знаю. </vt:lpstr>
      <vt:lpstr>Так! Вниманье! Объясняю!  САНИТАР – на санках мчится, Ничего с ним не случится! Он ведь мастер в санном спорте, Тут со мною вы не спорьте! По горам, по перевалам Всё идёт ГОРНЯК  усталый. Он к горам давно привык, Покорит он горный пик. Под морзянки бодрый свист Свитер свяжет вам СВЯЗИСТ, Он в вязании на спицах Лучший наш специалист! Ищет клады КЛАДОВЩИК И находит в тот же миг! А потом он эти клады Бережно хранит на складе. </vt:lpstr>
      <vt:lpstr>Собирает  БАНЩИК банки, А потом хранит в Сбербанке. Очень ими дорожит, Банк с ружьём он сторожит. МЕЛЬНИК стены белит мелом И рисует между делом – На асфальте, мелом тоже, Всем портреты. Так похожи! В офисе ОФИЦИАНТ Всем покажет свой талант: Вмиг бумаги разнесёт, К телефону позовёт. Вот в  машину МАШИНИСТ Вновь закладывает лист. </vt:lpstr>
      <vt:lpstr>Тук – тук – тук! Помчались строчки От начала и до точки. Операция идёт: КРОВЕЛЬЩИК здесь кровь сдаёт. Кровь вливается больному … Он уже здоров – и дома. А ПЕЧНИК печёт печенье, Очень вкусное, с вареньем! Может булочку испечь. Ах, была бы только печь! Дорогие наши дети! Что здесь перепутал Петя? Он ошибок мно- о -го сделал! Почему же? В чём тут дело? Помогите поскорее Разобраться что к чему … Если Петя подоспеет, Объясните и ему! </vt:lpstr>
      <vt:lpstr>Что случилось бы, если: - двор подметала балерина; - уроки в школе вёл укротитель тигров; - булки и калачи пёк врач; - тушил пожары водолаз; - лечил больных библиотекарь;  -дома строил писатель; - костюмы шил моряк; - книги в библиотеке выдавал дворник; - рыбу ловил музыкант. </vt:lpstr>
      <vt:lpstr>Поближе познакомимся с некоторыми профессиями ваших родителей  Кондитер  </vt:lpstr>
      <vt:lpstr>Бухгалтер</vt:lpstr>
      <vt:lpstr>Дальнобойщик</vt:lpstr>
      <vt:lpstr>парикмахер</vt:lpstr>
      <vt:lpstr>На этом наш урок подошел к концу.    Мир вокруг нас очень интересен, и если ребята, помимо своей будущей профессии найдёте какое – то хобби, увлечение, то ваша  жизнь станет ярче, разнообразнее и содержательнее.</vt:lpstr>
      <vt:lpstr>Литература 1. Журнал «Читаем, учимся, играем» №3 2012 год стр.50- 53 «О профессиях и не только»  2.Детская энциклопедия  «Я б  в рабочие пошёл …» профессии, которые всегда нужны и всегда в почёте. №5 2012 год.  3. Познавательный журнал для девочек и мальчиков 4. Журналы «Праздники в школе» -   «Шаг в профессию» 2012 год стр.17 – 24 «О профессиях с любовью», стр.43-50 «Уважая всякий труд», «День открытых дверей» 2011 год стр. 99 -120 «Слово профессионалам», «На крыльях мечты», 2007 год стр. 3 -15 «О профессиях с любовью», стр.16 -32 «Любимые книги читая, профессии мы выбираем», стр. 118 -125  «Профессия каждая – самая важная»  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2015-08-18T08:55:33Z</dcterms:created>
  <dcterms:modified xsi:type="dcterms:W3CDTF">2015-09-13T10:30:07Z</dcterms:modified>
</cp:coreProperties>
</file>