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057" autoAdjust="0"/>
  </p:normalViewPr>
  <p:slideViewPr>
    <p:cSldViewPr snapToGrid="0">
      <p:cViewPr varScale="1">
        <p:scale>
          <a:sx n="46" d="100"/>
          <a:sy n="46" d="100"/>
        </p:scale>
        <p:origin x="-955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0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6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8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6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0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7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2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1B3D-8DEB-433D-B9CD-DEB400441EA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7856-220A-44A9-A9B2-8FCB732F7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5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0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352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 ПРОФЕССИИ  ИГРАЕМ 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пособие для детей средней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104120" cy="165576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Подготовила: Воспитатель </a:t>
            </a:r>
          </a:p>
          <a:p>
            <a:pPr algn="r"/>
            <a:r>
              <a:rPr lang="ru-RU" dirty="0" err="1" smtClean="0"/>
              <a:t>Евлеева</a:t>
            </a:r>
            <a:r>
              <a:rPr lang="ru-RU" dirty="0" smtClean="0"/>
              <a:t> Ольга Анатольевна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592428"/>
            <a:ext cx="694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ГБОУ СОШ «ОЦ» </a:t>
            </a:r>
            <a:r>
              <a:rPr lang="ru-RU" sz="2000" dirty="0" err="1" smtClean="0"/>
              <a:t>с.Лопатино</a:t>
            </a:r>
            <a:r>
              <a:rPr lang="ru-RU" sz="2000" dirty="0" smtClean="0"/>
              <a:t> с/</a:t>
            </a:r>
            <a:r>
              <a:rPr lang="ru-RU" sz="2000" dirty="0" err="1" smtClean="0"/>
              <a:t>п</a:t>
            </a:r>
            <a:r>
              <a:rPr lang="ru-RU" sz="2000" dirty="0" smtClean="0"/>
              <a:t> детский сад «Улыбка»</a:t>
            </a:r>
          </a:p>
          <a:p>
            <a:pPr algn="ctr"/>
            <a:r>
              <a:rPr lang="ru-RU" sz="2000" dirty="0" smtClean="0"/>
              <a:t>             </a:t>
            </a:r>
            <a:r>
              <a:rPr lang="ru-RU" sz="2000" dirty="0" err="1" smtClean="0"/>
              <a:t>м.р.Волжский</a:t>
            </a:r>
            <a:r>
              <a:rPr lang="ru-RU" sz="2000" dirty="0" smtClean="0"/>
              <a:t> Самарской обл.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567752" y="5920633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2015год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3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0218" y="2937164"/>
            <a:ext cx="6104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18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968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691" y="221673"/>
            <a:ext cx="100722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В ДОУ-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СРЕДСТВО ВСЕСТОРОННЕГО РАЗВИТИЯ ЛИЧНОСТИ ДОШКОЛЬНИКА ПОСРЕДСТВОМ ОЗНАКОМЛЕНИЯ  С ТРУДОМ ВЗРОСЛЫХ, ПРИОБЩЕНИЯ ДЕТЕЙ К ДОСТУПНОЙ ТРУДОВОЙ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9" y="2854033"/>
            <a:ext cx="9601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ТРУДОВОГО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РЕБЁНКА К ТРУДУ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04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\Downloads\s46259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538"/>
            <a:ext cx="12358254" cy="71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2371" y="0"/>
            <a:ext cx="432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о профессиях»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928" y="133004"/>
            <a:ext cx="3052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Учит вежливости нас,</a:t>
            </a:r>
          </a:p>
          <a:p>
            <a:r>
              <a:rPr lang="ru-RU" b="1" dirty="0" smtClean="0"/>
              <a:t>Почитает вслух рассказ</a:t>
            </a:r>
          </a:p>
          <a:p>
            <a:r>
              <a:rPr lang="ru-RU" b="1" dirty="0" smtClean="0"/>
              <a:t>Не учитель, не писатель</a:t>
            </a:r>
          </a:p>
          <a:p>
            <a:r>
              <a:rPr lang="ru-RU" b="1" dirty="0" smtClean="0"/>
              <a:t>Это…</a:t>
            </a:r>
          </a:p>
          <a:p>
            <a:r>
              <a:rPr lang="ru-RU" b="1" dirty="0" smtClean="0"/>
              <a:t>(Воспитатель)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24596" y="748146"/>
            <a:ext cx="2766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Скажи, кто так вкусно</a:t>
            </a:r>
          </a:p>
          <a:p>
            <a:r>
              <a:rPr lang="ru-RU" b="1" dirty="0" smtClean="0"/>
              <a:t>Готовит щи капустные,</a:t>
            </a:r>
          </a:p>
          <a:p>
            <a:r>
              <a:rPr lang="ru-RU" b="1" dirty="0" smtClean="0"/>
              <a:t>Пахучие котлеты,</a:t>
            </a:r>
          </a:p>
          <a:p>
            <a:r>
              <a:rPr lang="ru-RU" b="1" dirty="0" smtClean="0"/>
              <a:t>Салаты, винегреты,</a:t>
            </a:r>
          </a:p>
          <a:p>
            <a:r>
              <a:rPr lang="ru-RU" b="1" dirty="0" smtClean="0"/>
              <a:t>Все завтраки, обеды?</a:t>
            </a:r>
          </a:p>
          <a:p>
            <a:r>
              <a:rPr lang="ru-RU" b="1" dirty="0" smtClean="0"/>
              <a:t>(Повар)</a:t>
            </a:r>
          </a:p>
          <a:p>
            <a:endParaRPr lang="ru-RU" dirty="0"/>
          </a:p>
        </p:txBody>
      </p:sp>
      <p:pic>
        <p:nvPicPr>
          <p:cNvPr id="2058" name="Picture 10" descr="C:\Users\п\Desktop\otrisovat_kopiya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8" y="-158721"/>
            <a:ext cx="2697999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4092" y="800218"/>
            <a:ext cx="3861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Кто пропишет витамины?</a:t>
            </a:r>
          </a:p>
          <a:p>
            <a:r>
              <a:rPr lang="ru-RU" b="1" dirty="0" smtClean="0"/>
              <a:t>Кто излечит от ангины?</a:t>
            </a:r>
          </a:p>
          <a:p>
            <a:r>
              <a:rPr lang="ru-RU" b="1" dirty="0" smtClean="0"/>
              <a:t>На прививках ты не плач-</a:t>
            </a:r>
          </a:p>
          <a:p>
            <a:r>
              <a:rPr lang="ru-RU" b="1" dirty="0" smtClean="0"/>
              <a:t>Как </a:t>
            </a:r>
            <a:r>
              <a:rPr lang="ru-RU" b="1" dirty="0" err="1" smtClean="0"/>
              <a:t>лечитсься</a:t>
            </a:r>
            <a:r>
              <a:rPr lang="ru-RU" b="1" dirty="0" smtClean="0"/>
              <a:t>, знает…</a:t>
            </a:r>
          </a:p>
          <a:p>
            <a:r>
              <a:rPr lang="ru-RU" b="1" dirty="0" smtClean="0"/>
              <a:t>(Врач)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56752" y="800218"/>
            <a:ext cx="3651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витрине все продукты:</a:t>
            </a:r>
          </a:p>
          <a:p>
            <a:r>
              <a:rPr lang="ru-RU" b="1" dirty="0" smtClean="0"/>
              <a:t>Овощи, орехи, фрукты</a:t>
            </a:r>
          </a:p>
          <a:p>
            <a:r>
              <a:rPr lang="ru-RU" b="1" dirty="0" smtClean="0"/>
              <a:t>Помидор и огурец</a:t>
            </a:r>
          </a:p>
          <a:p>
            <a:r>
              <a:rPr lang="ru-RU" b="1" dirty="0" smtClean="0"/>
              <a:t>Предлагает…</a:t>
            </a:r>
          </a:p>
          <a:p>
            <a:r>
              <a:rPr lang="ru-RU" b="1" dirty="0" smtClean="0"/>
              <a:t>(Продавец)</a:t>
            </a:r>
            <a:endParaRPr lang="ru-RU" b="1" dirty="0"/>
          </a:p>
        </p:txBody>
      </p:sp>
      <p:pic>
        <p:nvPicPr>
          <p:cNvPr id="2054" name="Picture 6" descr="C:\Users\п\Desktop\10108205_4283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065" y="-47031"/>
            <a:ext cx="2517371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\Desktop\1431017188_prof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35" y="556348"/>
            <a:ext cx="2381250" cy="30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\Desktop\1431015954_proff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2" y="556348"/>
            <a:ext cx="2381250" cy="29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5389" y="4073236"/>
            <a:ext cx="2934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этой волшебницы,</a:t>
            </a:r>
          </a:p>
          <a:p>
            <a:r>
              <a:rPr lang="ru-RU" b="1" dirty="0" smtClean="0"/>
              <a:t>Этой художницы,</a:t>
            </a:r>
          </a:p>
          <a:p>
            <a:r>
              <a:rPr lang="ru-RU" b="1" dirty="0" smtClean="0"/>
              <a:t>Не кисти, и краски,</a:t>
            </a:r>
          </a:p>
          <a:p>
            <a:r>
              <a:rPr lang="ru-RU" b="1" dirty="0" smtClean="0"/>
              <a:t>А гребень и ножницы</a:t>
            </a:r>
          </a:p>
          <a:p>
            <a:r>
              <a:rPr lang="ru-RU" b="1" dirty="0" smtClean="0"/>
              <a:t>Она обладает</a:t>
            </a:r>
          </a:p>
          <a:p>
            <a:r>
              <a:rPr lang="ru-RU" b="1" dirty="0" smtClean="0"/>
              <a:t> таинственной силой:</a:t>
            </a:r>
          </a:p>
          <a:p>
            <a:r>
              <a:rPr lang="ru-RU" b="1" dirty="0" smtClean="0"/>
              <a:t>К кому прикоснется,</a:t>
            </a:r>
          </a:p>
          <a:p>
            <a:r>
              <a:rPr lang="ru-RU" b="1" dirty="0" smtClean="0"/>
              <a:t>Тот станет красивым.</a:t>
            </a:r>
          </a:p>
          <a:p>
            <a:r>
              <a:rPr lang="ru-RU" b="1" dirty="0" smtClean="0"/>
              <a:t>(Парикмахер)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6" name="Picture 8" descr="C:\Users\п\Desktop\1431017089_proff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F4F2"/>
              </a:clrFrom>
              <a:clrTo>
                <a:srgbClr val="F4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8" y="3590975"/>
            <a:ext cx="2517371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4007" y="4522123"/>
            <a:ext cx="4081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Громко прозвенел звонок,</a:t>
            </a:r>
          </a:p>
          <a:p>
            <a:r>
              <a:rPr lang="ru-RU" b="1" dirty="0" smtClean="0"/>
              <a:t>В классе начался урок.</a:t>
            </a:r>
          </a:p>
          <a:p>
            <a:r>
              <a:rPr lang="ru-RU" b="1" dirty="0" smtClean="0"/>
              <a:t>Знает школьник и родитель-</a:t>
            </a:r>
          </a:p>
          <a:p>
            <a:r>
              <a:rPr lang="ru-RU" b="1" dirty="0" smtClean="0"/>
              <a:t>Проведет урок…</a:t>
            </a:r>
          </a:p>
          <a:p>
            <a:r>
              <a:rPr lang="ru-RU" b="1" dirty="0" smtClean="0"/>
              <a:t>(Учитель)</a:t>
            </a:r>
            <a:endParaRPr lang="ru-RU" b="1" dirty="0"/>
          </a:p>
        </p:txBody>
      </p:sp>
      <p:pic>
        <p:nvPicPr>
          <p:cNvPr id="2052" name="Picture 4" descr="C:\Users\п\Desktop\310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DEEE9"/>
              </a:clrFrom>
              <a:clrTo>
                <a:srgbClr val="EDE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3590975"/>
            <a:ext cx="2687781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64135" y="4533423"/>
            <a:ext cx="343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Разукрасил он весь двор,</a:t>
            </a:r>
          </a:p>
          <a:p>
            <a:r>
              <a:rPr lang="ru-RU" b="1" dirty="0" smtClean="0"/>
              <a:t>И аллейку, и забор,</a:t>
            </a:r>
          </a:p>
          <a:p>
            <a:r>
              <a:rPr lang="ru-RU" b="1" dirty="0" smtClean="0"/>
              <a:t>Рисовал цветы и дождик</a:t>
            </a:r>
          </a:p>
          <a:p>
            <a:r>
              <a:rPr lang="ru-RU" b="1" dirty="0" smtClean="0"/>
              <a:t>Боря-будущий….</a:t>
            </a:r>
          </a:p>
          <a:p>
            <a:r>
              <a:rPr lang="ru-RU" b="1" dirty="0" smtClean="0"/>
              <a:t>(Художник)</a:t>
            </a:r>
            <a:endParaRPr lang="ru-RU" b="1" dirty="0"/>
          </a:p>
        </p:txBody>
      </p:sp>
      <p:pic>
        <p:nvPicPr>
          <p:cNvPr id="2051" name="Picture 3" descr="C:\Users\п\Desktop\04c42d75ff0d54a95b50a75feefd2407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35" y="3612276"/>
            <a:ext cx="2424545" cy="31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56753" y="4522123"/>
            <a:ext cx="3511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Выезжает на дорогу</a:t>
            </a:r>
          </a:p>
          <a:p>
            <a:r>
              <a:rPr lang="ru-RU" b="1" dirty="0" smtClean="0"/>
              <a:t>Он обычно спозаранку.</a:t>
            </a:r>
          </a:p>
          <a:p>
            <a:r>
              <a:rPr lang="ru-RU" b="1" dirty="0" smtClean="0"/>
              <a:t>На педаль поставив ногу</a:t>
            </a:r>
          </a:p>
          <a:p>
            <a:r>
              <a:rPr lang="ru-RU" b="1" dirty="0" smtClean="0"/>
              <a:t>И рукой крутя баранку</a:t>
            </a:r>
          </a:p>
          <a:p>
            <a:r>
              <a:rPr lang="ru-RU" b="1" dirty="0" smtClean="0"/>
              <a:t>(Водитель)</a:t>
            </a:r>
            <a:endParaRPr lang="ru-RU" b="1" dirty="0"/>
          </a:p>
        </p:txBody>
      </p:sp>
      <p:pic>
        <p:nvPicPr>
          <p:cNvPr id="2050" name="Picture 2" descr="C:\Users\п\Desktop\1431017652_proff9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37" y="3718634"/>
            <a:ext cx="2697999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pic>
        <p:nvPicPr>
          <p:cNvPr id="1026" name="Picture 2" descr="C:\Users\п\Downloads\20824236.1213277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08" y="4127302"/>
            <a:ext cx="2660074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\Downloads\105211328_5355770_247501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40" y="3995782"/>
            <a:ext cx="2826327" cy="24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\Downloads\polde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18B8C"/>
              </a:clrFrom>
              <a:clrTo>
                <a:srgbClr val="418B8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36"/>
            <a:ext cx="2983747" cy="25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73425"/>
            <a:ext cx="2651760" cy="2976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30" y="3644981"/>
            <a:ext cx="2824570" cy="3213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2" y="3885311"/>
            <a:ext cx="2518248" cy="2724272"/>
          </a:xfrm>
          <a:prstGeom prst="rect">
            <a:avLst/>
          </a:prstGeom>
        </p:spPr>
      </p:pic>
      <p:pic>
        <p:nvPicPr>
          <p:cNvPr id="1028" name="Picture 4" descr="C:\Users\п\Downloads\foto_1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29" y="427891"/>
            <a:ext cx="3091604" cy="26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5487" y="0"/>
            <a:ext cx="28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РАБОТАЕТ?»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\Downloads\132214211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73" y="364864"/>
            <a:ext cx="2691331" cy="32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670" y="2788920"/>
            <a:ext cx="16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больнице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59388" y="3158252"/>
            <a:ext cx="14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/>
              <a:t>В школе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3608" y="6354048"/>
            <a:ext cx="183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детском саду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29355" y="6579917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кухне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462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-199694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0880" y="259078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ЭТО ЗНАЕТ И УМЕЕТ?»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454" r="5845" b="8528"/>
          <a:stretch>
            <a:fillRect/>
          </a:stretch>
        </p:blipFill>
        <p:spPr>
          <a:xfrm>
            <a:off x="4871258" y="1021080"/>
            <a:ext cx="2859578" cy="33015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3F4FE"/>
              </a:clrFrom>
              <a:clrTo>
                <a:srgbClr val="E3F4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" y="3624349"/>
            <a:ext cx="3182365" cy="2947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r="13011"/>
          <a:stretch>
            <a:fillRect/>
          </a:stretch>
        </p:blipFill>
        <p:spPr>
          <a:xfrm>
            <a:off x="8761615" y="3624349"/>
            <a:ext cx="3201785" cy="2997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385" y="2649071"/>
            <a:ext cx="369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Гуляет </a:t>
            </a:r>
            <a:r>
              <a:rPr lang="ru-RU" dirty="0" smtClean="0"/>
              <a:t>с </a:t>
            </a:r>
            <a:r>
              <a:rPr lang="ru-RU" dirty="0" smtClean="0"/>
              <a:t>детьми - ВОСПИТАТЕЛЬ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43474" y="61692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оет </a:t>
            </a:r>
            <a:r>
              <a:rPr lang="ru-RU" dirty="0" smtClean="0"/>
              <a:t>с </a:t>
            </a:r>
            <a:r>
              <a:rPr lang="ru-RU" dirty="0" smtClean="0"/>
              <a:t>детьми – МУЗЫКАЛЬНЫЙ РУКОВОДИТЕЛЬ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01274" y="2353235"/>
            <a:ext cx="319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Лечит детей - ДОКТОР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29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6405" y="140677"/>
            <a:ext cx="723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«КТО ЧТО ДЕЛАЕТ?»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2" y="653935"/>
            <a:ext cx="3574472" cy="3768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4"/>
              </a:clrFrom>
              <a:clrTo>
                <a:srgbClr val="F8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917231"/>
            <a:ext cx="3906981" cy="3394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189" y="4738255"/>
            <a:ext cx="202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Дворник метет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60865" y="5503025"/>
            <a:ext cx="480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руководитель-учит петь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5936" y="5647113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Помощник воспитателя-убирается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2371899"/>
            <a:ext cx="3861339" cy="38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5" y="0"/>
            <a:ext cx="12405867" cy="6941393"/>
          </a:xfrm>
          <a:prstGeom prst="rect">
            <a:avLst/>
          </a:prstGeom>
        </p:spPr>
      </p:pic>
      <p:pic>
        <p:nvPicPr>
          <p:cNvPr id="2053" name="Picture 5" descr="C:\Users\п\Downloads\105491796_0_7dbb5_1a6883b0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84" y="3745214"/>
            <a:ext cx="3026316" cy="28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7" y="3741280"/>
            <a:ext cx="2729345" cy="2881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" y="3844964"/>
            <a:ext cx="2895600" cy="2923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0" y="3691117"/>
            <a:ext cx="2646218" cy="28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4031" y="141668"/>
            <a:ext cx="606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 ДЕЛАЕТ?»</a:t>
            </a:r>
          </a:p>
        </p:txBody>
      </p:sp>
      <p:pic>
        <p:nvPicPr>
          <p:cNvPr id="2050" name="Picture 2" descr="C:\Users\п\Downloads\4622187_00a89be8abf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5E6E1"/>
              </a:clrFrom>
              <a:clrTo>
                <a:srgbClr val="E5E6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08" y="511000"/>
            <a:ext cx="3054076" cy="27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\Downloads\x_c694d6f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68"/>
            <a:ext cx="3066755" cy="30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\Downloads\1343139158_1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65" y="411447"/>
            <a:ext cx="2580068" cy="29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\Downloads\1289142330_2010-11-07_1801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22" y="91896"/>
            <a:ext cx="2875120" cy="27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1804" y="411447"/>
            <a:ext cx="140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57875" y="596113"/>
            <a:ext cx="87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16931" y="511000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236349" y="69882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06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46745 0.52662 " pathEditMode="relative" ptsTypes="AA">
                                      <p:cBhvr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50508 0.48449 " pathEditMode="relative" ptsTypes="AA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987 0.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525 0.566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57" y="-1"/>
            <a:ext cx="12412068" cy="7151043"/>
          </a:xfrm>
          <a:prstGeom prst="rect">
            <a:avLst/>
          </a:prstGeom>
        </p:spPr>
      </p:pic>
      <p:pic>
        <p:nvPicPr>
          <p:cNvPr id="1028" name="Picture 4" descr="C:\Users\п\Downloads\1277982425_2010-07-01_1457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EFE6"/>
              </a:clrFrom>
              <a:clrTo>
                <a:srgbClr val="F9EF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" y="4029391"/>
            <a:ext cx="2848131" cy="30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\Downloads\1289142330_2010-11-07_180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02" y="3760105"/>
            <a:ext cx="30879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\Downloads\дворни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13" y="4032396"/>
            <a:ext cx="3147933" cy="31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81" y="906748"/>
            <a:ext cx="2192651" cy="2478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8" y="905345"/>
            <a:ext cx="3532908" cy="3258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AEAE8"/>
              </a:clrFrom>
              <a:clrTo>
                <a:srgbClr val="EA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1" y="98474"/>
            <a:ext cx="2888670" cy="3258167"/>
          </a:xfrm>
          <a:prstGeom prst="rect">
            <a:avLst/>
          </a:prstGeom>
        </p:spPr>
      </p:pic>
      <p:pic>
        <p:nvPicPr>
          <p:cNvPr id="1027" name="Picture 3" descr="C:\Users\п\Downloads\4622197_9a2f1ae3fa6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58" y="3943385"/>
            <a:ext cx="2727074" cy="30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5230" y="98474"/>
            <a:ext cx="82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ЧЕЛОВЕКА КАКОЙ ПРФЕССИИ ЭТО НУЖНО?»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0" y="810682"/>
            <a:ext cx="2202636" cy="2305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1396" y="3760105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24349" y="3115733"/>
            <a:ext cx="23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Прачка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6188" y="3943385"/>
            <a:ext cx="11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Дворник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958647" y="3762064"/>
            <a:ext cx="133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6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522E-6 2.65896E-6 L -0.25908 0.44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1" y="2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169E-6 1.90751E-6 L -0.76671 0.513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5" y="2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2617 0.50671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856E-6 -6.93642E-7 L 0.52521 0.52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0" y="2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5" name="Picture 3" descr="C:\Users\п\Downloads\0004-004-Pova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1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07" y="438340"/>
            <a:ext cx="2576052" cy="3176895"/>
          </a:xfrm>
          <a:prstGeom prst="rect">
            <a:avLst/>
          </a:prstGeom>
        </p:spPr>
      </p:pic>
      <p:pic>
        <p:nvPicPr>
          <p:cNvPr id="3074" name="Picture 2" descr="C:\Users\п\Downloads\4622196_97f03bde592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91" y="166445"/>
            <a:ext cx="3226748" cy="34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31" y="532903"/>
            <a:ext cx="2687781" cy="3176894"/>
          </a:xfrm>
          <a:prstGeom prst="rect">
            <a:avLst/>
          </a:prstGeom>
        </p:spPr>
      </p:pic>
      <p:pic>
        <p:nvPicPr>
          <p:cNvPr id="3076" name="Picture 4" descr="C:\Users\п\Downloads\4a1867f5625d2a8a22dd28aa6a05443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14" y="4193187"/>
            <a:ext cx="1914086" cy="23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2" y="4272740"/>
            <a:ext cx="2078182" cy="2481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5" y="3823855"/>
            <a:ext cx="3006437" cy="2970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2412" y="1"/>
            <a:ext cx="666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«КОМУ ЧТО НУЖНО ДЛЯ РАБОТЫ?»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п\Downloads\99342738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CAB8B6"/>
              </a:clrFrom>
              <a:clrTo>
                <a:srgbClr val="CAB8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83" y="4430683"/>
            <a:ext cx="2214714" cy="199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262" y="43834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8217" y="461666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23896" y="166445"/>
            <a:ext cx="139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878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67526 -0.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28372 -0.3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849 -0.382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31132 -0.4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329</Words>
  <Application>Microsoft Office PowerPoint</Application>
  <PresentationFormat>Произвольный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«МЫ В ПРОФЕССИИ  ИГРАЕМ » мультимедийное пособие для детей средней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64</cp:revision>
  <dcterms:created xsi:type="dcterms:W3CDTF">2015-10-12T08:46:36Z</dcterms:created>
  <dcterms:modified xsi:type="dcterms:W3CDTF">2015-10-16T19:30:20Z</dcterms:modified>
</cp:coreProperties>
</file>