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0" r:id="rId4"/>
    <p:sldId id="271" r:id="rId5"/>
    <p:sldId id="272" r:id="rId6"/>
    <p:sldId id="265" r:id="rId7"/>
    <p:sldId id="262" r:id="rId8"/>
    <p:sldId id="274" r:id="rId9"/>
    <p:sldId id="275" r:id="rId10"/>
    <p:sldId id="261" r:id="rId11"/>
    <p:sldId id="263" r:id="rId12"/>
    <p:sldId id="273" r:id="rId13"/>
    <p:sldId id="264" r:id="rId14"/>
    <p:sldId id="26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6"/>
    <p:restoredTop sz="94737"/>
  </p:normalViewPr>
  <p:slideViewPr>
    <p:cSldViewPr snapToGrid="0" snapToObjects="1">
      <p:cViewPr varScale="1">
        <p:scale>
          <a:sx n="80" d="100"/>
          <a:sy n="80" d="100"/>
        </p:scale>
        <p:origin x="12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7EECD-7312-4B50-BE84-E7C93AD9ED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FE5EAB3-68DC-4A6E-AAE9-ECEAD618D0DC}">
      <dgm:prSet phldrT="[Текст]"/>
      <dgm:spPr/>
      <dgm:t>
        <a:bodyPr/>
        <a:lstStyle/>
        <a:p>
          <a:r>
            <a:rPr lang="ru-RU" dirty="0" smtClean="0"/>
            <a:t>Свидетельство о праве проведения чемпионата в своей организации</a:t>
          </a:r>
          <a:endParaRPr lang="ru-RU" dirty="0"/>
        </a:p>
      </dgm:t>
    </dgm:pt>
    <dgm:pt modelId="{D8BCACF1-B9BF-479C-8993-8A365EE04B51}" type="parTrans" cxnId="{ADEBF9D2-6F88-441B-A718-764953586276}">
      <dgm:prSet/>
      <dgm:spPr/>
      <dgm:t>
        <a:bodyPr/>
        <a:lstStyle/>
        <a:p>
          <a:endParaRPr lang="ru-RU"/>
        </a:p>
      </dgm:t>
    </dgm:pt>
    <dgm:pt modelId="{AC5E2520-7272-4A6D-9D93-9E0E49DE5969}" type="sibTrans" cxnId="{ADEBF9D2-6F88-441B-A718-764953586276}">
      <dgm:prSet/>
      <dgm:spPr/>
      <dgm:t>
        <a:bodyPr/>
        <a:lstStyle/>
        <a:p>
          <a:endParaRPr lang="ru-RU"/>
        </a:p>
      </dgm:t>
    </dgm:pt>
    <dgm:pt modelId="{A64EE4FA-CB4A-4C88-9D77-CA3549EB1DDC}">
      <dgm:prSet phldrT="[Текст]"/>
      <dgm:spPr/>
      <dgm:t>
        <a:bodyPr/>
        <a:lstStyle/>
        <a:p>
          <a:r>
            <a:rPr lang="ru-RU" dirty="0" smtClean="0"/>
            <a:t>Свидетельство о праве проведения регионального чемпионата</a:t>
          </a:r>
          <a:endParaRPr lang="ru-RU" dirty="0"/>
        </a:p>
      </dgm:t>
    </dgm:pt>
    <dgm:pt modelId="{866A93A8-BC6F-473F-9551-9743F6014BCB}" type="parTrans" cxnId="{CCAEF569-DA71-4564-8A5C-0813267AF6F0}">
      <dgm:prSet/>
      <dgm:spPr/>
      <dgm:t>
        <a:bodyPr/>
        <a:lstStyle/>
        <a:p>
          <a:endParaRPr lang="ru-RU"/>
        </a:p>
      </dgm:t>
    </dgm:pt>
    <dgm:pt modelId="{305F170C-239C-4742-B883-B47EA9BC29BA}" type="sibTrans" cxnId="{CCAEF569-DA71-4564-8A5C-0813267AF6F0}">
      <dgm:prSet/>
      <dgm:spPr/>
      <dgm:t>
        <a:bodyPr/>
        <a:lstStyle/>
        <a:p>
          <a:endParaRPr lang="ru-RU"/>
        </a:p>
      </dgm:t>
    </dgm:pt>
    <dgm:pt modelId="{2BD7CA47-CAEB-4B4E-8C62-C4A5C30E9C4A}">
      <dgm:prSet phldrT="[Текст]"/>
      <dgm:spPr/>
      <dgm:t>
        <a:bodyPr/>
        <a:lstStyle/>
        <a:p>
          <a:r>
            <a:rPr lang="ru-RU" dirty="0" smtClean="0"/>
            <a:t>Сертификат эксперта </a:t>
          </a:r>
          <a:r>
            <a:rPr lang="en-US" dirty="0" smtClean="0"/>
            <a:t>WSR</a:t>
          </a:r>
          <a:endParaRPr lang="ru-RU" dirty="0"/>
        </a:p>
      </dgm:t>
    </dgm:pt>
    <dgm:pt modelId="{A15EB39E-9AA9-4B70-80C7-C15A3B1135D6}" type="parTrans" cxnId="{2897A827-E878-49D2-B90D-879FF67BB322}">
      <dgm:prSet/>
      <dgm:spPr/>
      <dgm:t>
        <a:bodyPr/>
        <a:lstStyle/>
        <a:p>
          <a:endParaRPr lang="ru-RU"/>
        </a:p>
      </dgm:t>
    </dgm:pt>
    <dgm:pt modelId="{C927723B-1D0A-4F42-94D3-D1C0F69D03C5}" type="sibTrans" cxnId="{2897A827-E878-49D2-B90D-879FF67BB322}">
      <dgm:prSet/>
      <dgm:spPr/>
      <dgm:t>
        <a:bodyPr/>
        <a:lstStyle/>
        <a:p>
          <a:endParaRPr lang="ru-RU"/>
        </a:p>
      </dgm:t>
    </dgm:pt>
    <dgm:pt modelId="{74791380-A919-42D8-B43B-FA30496729EF}" type="pres">
      <dgm:prSet presAssocID="{A3D7EECD-7312-4B50-BE84-E7C93AD9EDAF}" presName="Name0" presStyleCnt="0">
        <dgm:presLayoutVars>
          <dgm:dir/>
          <dgm:animLvl val="lvl"/>
          <dgm:resizeHandles val="exact"/>
        </dgm:presLayoutVars>
      </dgm:prSet>
      <dgm:spPr/>
    </dgm:pt>
    <dgm:pt modelId="{0DE96C35-9BBC-4973-ACDD-9FF0E06D24C4}" type="pres">
      <dgm:prSet presAssocID="{0FE5EAB3-68DC-4A6E-AAE9-ECEAD618D0D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8EC63-C078-4BEA-9530-27439862772C}" type="pres">
      <dgm:prSet presAssocID="{AC5E2520-7272-4A6D-9D93-9E0E49DE5969}" presName="parTxOnlySpace" presStyleCnt="0"/>
      <dgm:spPr/>
    </dgm:pt>
    <dgm:pt modelId="{88EA851A-7BAC-447D-96F4-F68441F74932}" type="pres">
      <dgm:prSet presAssocID="{A64EE4FA-CB4A-4C88-9D77-CA3549EB1DD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F0A80-B787-4904-9D1C-DFB3D80BADC1}" type="pres">
      <dgm:prSet presAssocID="{305F170C-239C-4742-B883-B47EA9BC29BA}" presName="parTxOnlySpace" presStyleCnt="0"/>
      <dgm:spPr/>
    </dgm:pt>
    <dgm:pt modelId="{3FC69045-4395-48D0-92EF-12C3508A1202}" type="pres">
      <dgm:prSet presAssocID="{2BD7CA47-CAEB-4B4E-8C62-C4A5C30E9C4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30A8F4-EE08-4FD2-B569-A5357E0BBEFC}" type="presOf" srcId="{A3D7EECD-7312-4B50-BE84-E7C93AD9EDAF}" destId="{74791380-A919-42D8-B43B-FA30496729EF}" srcOrd="0" destOrd="0" presId="urn:microsoft.com/office/officeart/2005/8/layout/chevron1"/>
    <dgm:cxn modelId="{CCAEF569-DA71-4564-8A5C-0813267AF6F0}" srcId="{A3D7EECD-7312-4B50-BE84-E7C93AD9EDAF}" destId="{A64EE4FA-CB4A-4C88-9D77-CA3549EB1DDC}" srcOrd="1" destOrd="0" parTransId="{866A93A8-BC6F-473F-9551-9743F6014BCB}" sibTransId="{305F170C-239C-4742-B883-B47EA9BC29BA}"/>
    <dgm:cxn modelId="{2897A827-E878-49D2-B90D-879FF67BB322}" srcId="{A3D7EECD-7312-4B50-BE84-E7C93AD9EDAF}" destId="{2BD7CA47-CAEB-4B4E-8C62-C4A5C30E9C4A}" srcOrd="2" destOrd="0" parTransId="{A15EB39E-9AA9-4B70-80C7-C15A3B1135D6}" sibTransId="{C927723B-1D0A-4F42-94D3-D1C0F69D03C5}"/>
    <dgm:cxn modelId="{ADEBF9D2-6F88-441B-A718-764953586276}" srcId="{A3D7EECD-7312-4B50-BE84-E7C93AD9EDAF}" destId="{0FE5EAB3-68DC-4A6E-AAE9-ECEAD618D0DC}" srcOrd="0" destOrd="0" parTransId="{D8BCACF1-B9BF-479C-8993-8A365EE04B51}" sibTransId="{AC5E2520-7272-4A6D-9D93-9E0E49DE5969}"/>
    <dgm:cxn modelId="{EDBE639B-8C96-49A0-8780-0EB4821F7231}" type="presOf" srcId="{0FE5EAB3-68DC-4A6E-AAE9-ECEAD618D0DC}" destId="{0DE96C35-9BBC-4973-ACDD-9FF0E06D24C4}" srcOrd="0" destOrd="0" presId="urn:microsoft.com/office/officeart/2005/8/layout/chevron1"/>
    <dgm:cxn modelId="{BF4C9C7B-4845-4150-8A55-F838F4F582AB}" type="presOf" srcId="{2BD7CA47-CAEB-4B4E-8C62-C4A5C30E9C4A}" destId="{3FC69045-4395-48D0-92EF-12C3508A1202}" srcOrd="0" destOrd="0" presId="urn:microsoft.com/office/officeart/2005/8/layout/chevron1"/>
    <dgm:cxn modelId="{4B282DEF-0A4C-4828-A943-48491FF488D7}" type="presOf" srcId="{A64EE4FA-CB4A-4C88-9D77-CA3549EB1DDC}" destId="{88EA851A-7BAC-447D-96F4-F68441F74932}" srcOrd="0" destOrd="0" presId="urn:microsoft.com/office/officeart/2005/8/layout/chevron1"/>
    <dgm:cxn modelId="{79BAE656-9248-452C-8F66-0E935170384A}" type="presParOf" srcId="{74791380-A919-42D8-B43B-FA30496729EF}" destId="{0DE96C35-9BBC-4973-ACDD-9FF0E06D24C4}" srcOrd="0" destOrd="0" presId="urn:microsoft.com/office/officeart/2005/8/layout/chevron1"/>
    <dgm:cxn modelId="{8A7E7624-C911-4176-B494-59892156D898}" type="presParOf" srcId="{74791380-A919-42D8-B43B-FA30496729EF}" destId="{4138EC63-C078-4BEA-9530-27439862772C}" srcOrd="1" destOrd="0" presId="urn:microsoft.com/office/officeart/2005/8/layout/chevron1"/>
    <dgm:cxn modelId="{9926290E-327B-41AF-ABDA-6D820F96AE5F}" type="presParOf" srcId="{74791380-A919-42D8-B43B-FA30496729EF}" destId="{88EA851A-7BAC-447D-96F4-F68441F74932}" srcOrd="2" destOrd="0" presId="urn:microsoft.com/office/officeart/2005/8/layout/chevron1"/>
    <dgm:cxn modelId="{3739DAC1-58E3-44CB-A6DA-093052B7E83B}" type="presParOf" srcId="{74791380-A919-42D8-B43B-FA30496729EF}" destId="{558F0A80-B787-4904-9D1C-DFB3D80BADC1}" srcOrd="3" destOrd="0" presId="urn:microsoft.com/office/officeart/2005/8/layout/chevron1"/>
    <dgm:cxn modelId="{DC4A8502-9A43-480B-8631-C2406C7AAEB7}" type="presParOf" srcId="{74791380-A919-42D8-B43B-FA30496729EF}" destId="{3FC69045-4395-48D0-92EF-12C3508A120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06356-5C9C-6744-8672-28FCC18A583C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949850-9495-3A4B-BA8A-8103BCFAA3F3}">
      <dgm:prSet phldrT="[Текст]"/>
      <dgm:spPr/>
      <dgm:t>
        <a:bodyPr/>
        <a:lstStyle/>
        <a:p>
          <a:r>
            <a:rPr lang="ru-RU" dirty="0" smtClean="0"/>
            <a:t>Работа на чемпионате</a:t>
          </a:r>
          <a:endParaRPr lang="ru-RU" dirty="0"/>
        </a:p>
      </dgm:t>
    </dgm:pt>
    <dgm:pt modelId="{BE7D9F36-099F-4F4F-AFE1-BEE0C51A5BD6}" type="parTrans" cxnId="{58477F23-118B-B54C-B124-67BDE13C6FA6}">
      <dgm:prSet/>
      <dgm:spPr/>
      <dgm:t>
        <a:bodyPr/>
        <a:lstStyle/>
        <a:p>
          <a:endParaRPr lang="ru-RU"/>
        </a:p>
      </dgm:t>
    </dgm:pt>
    <dgm:pt modelId="{4AFFF00B-D630-654F-8256-00CF27338B6C}" type="sibTrans" cxnId="{58477F23-118B-B54C-B124-67BDE13C6FA6}">
      <dgm:prSet/>
      <dgm:spPr/>
      <dgm:t>
        <a:bodyPr/>
        <a:lstStyle/>
        <a:p>
          <a:endParaRPr lang="ru-RU"/>
        </a:p>
      </dgm:t>
    </dgm:pt>
    <dgm:pt modelId="{E4AF2481-7B8E-504A-86B1-BE01DDD19988}">
      <dgm:prSet phldrT="[Текст]"/>
      <dgm:spPr/>
      <dgm:t>
        <a:bodyPr/>
        <a:lstStyle/>
        <a:p>
          <a:r>
            <a:rPr lang="ru-RU" dirty="0" smtClean="0"/>
            <a:t>Проведение Чемпионата</a:t>
          </a:r>
          <a:endParaRPr lang="ru-RU" dirty="0"/>
        </a:p>
      </dgm:t>
    </dgm:pt>
    <dgm:pt modelId="{23AAA340-3E87-8747-B52B-1BF55373128A}" type="parTrans" cxnId="{AFB832DD-266D-234F-AD76-B905ECA88DEF}">
      <dgm:prSet/>
      <dgm:spPr/>
      <dgm:t>
        <a:bodyPr/>
        <a:lstStyle/>
        <a:p>
          <a:endParaRPr lang="ru-RU"/>
        </a:p>
      </dgm:t>
    </dgm:pt>
    <dgm:pt modelId="{3D921219-6656-CE45-9454-4B4A5408D644}" type="sibTrans" cxnId="{AFB832DD-266D-234F-AD76-B905ECA88DEF}">
      <dgm:prSet/>
      <dgm:spPr/>
      <dgm:t>
        <a:bodyPr/>
        <a:lstStyle/>
        <a:p>
          <a:endParaRPr lang="ru-RU"/>
        </a:p>
      </dgm:t>
    </dgm:pt>
    <dgm:pt modelId="{60C575BF-744F-7F4E-8B8E-9A57454C0604}">
      <dgm:prSet phldrT="[Текст]"/>
      <dgm:spPr/>
      <dgm:t>
        <a:bodyPr/>
        <a:lstStyle/>
        <a:p>
          <a:r>
            <a:rPr lang="ru-RU" dirty="0" smtClean="0"/>
            <a:t>Работа на чемпионате</a:t>
          </a:r>
          <a:r>
            <a:rPr lang="ru-RU" baseline="0" dirty="0" smtClean="0"/>
            <a:t> в качестве главного эксперта</a:t>
          </a:r>
          <a:endParaRPr lang="ru-RU" dirty="0"/>
        </a:p>
      </dgm:t>
    </dgm:pt>
    <dgm:pt modelId="{23F7CDB3-CEC1-A54B-9C5E-5ABF11D8DF4B}" type="parTrans" cxnId="{A927A2EE-22C0-8546-A5D9-B1375B40D6F7}">
      <dgm:prSet/>
      <dgm:spPr/>
      <dgm:t>
        <a:bodyPr/>
        <a:lstStyle/>
        <a:p>
          <a:endParaRPr lang="ru-RU"/>
        </a:p>
      </dgm:t>
    </dgm:pt>
    <dgm:pt modelId="{7208AAFF-E1D7-D94E-BA86-E95F1ACBF339}" type="sibTrans" cxnId="{A927A2EE-22C0-8546-A5D9-B1375B40D6F7}">
      <dgm:prSet/>
      <dgm:spPr/>
      <dgm:t>
        <a:bodyPr/>
        <a:lstStyle/>
        <a:p>
          <a:endParaRPr lang="ru-RU"/>
        </a:p>
      </dgm:t>
    </dgm:pt>
    <dgm:pt modelId="{31B809BE-EAFF-5043-BC2B-1375E0C9F81C}">
      <dgm:prSet phldrT="[Текст]"/>
      <dgm:spPr/>
      <dgm:t>
        <a:bodyPr/>
        <a:lstStyle/>
        <a:p>
          <a:r>
            <a:rPr lang="ru-RU" dirty="0" smtClean="0"/>
            <a:t>Сертификационная Комиссия</a:t>
          </a:r>
          <a:endParaRPr lang="ru-RU" dirty="0"/>
        </a:p>
      </dgm:t>
    </dgm:pt>
    <dgm:pt modelId="{012E7E17-98D1-224E-ADF3-BF45903DBF2F}" type="parTrans" cxnId="{A2F15679-4783-204F-B8DF-CD78AB9A6666}">
      <dgm:prSet/>
      <dgm:spPr/>
      <dgm:t>
        <a:bodyPr/>
        <a:lstStyle/>
        <a:p>
          <a:endParaRPr lang="ru-RU"/>
        </a:p>
      </dgm:t>
    </dgm:pt>
    <dgm:pt modelId="{059F4147-2A33-C64F-B442-6E615B4C2B1E}" type="sibTrans" cxnId="{A2F15679-4783-204F-B8DF-CD78AB9A6666}">
      <dgm:prSet/>
      <dgm:spPr/>
      <dgm:t>
        <a:bodyPr/>
        <a:lstStyle/>
        <a:p>
          <a:endParaRPr lang="ru-RU"/>
        </a:p>
      </dgm:t>
    </dgm:pt>
    <dgm:pt modelId="{944FB87B-7D81-A94F-B4BE-680EF816C723}">
      <dgm:prSet phldrT="[Текст]"/>
      <dgm:spPr/>
      <dgm:t>
        <a:bodyPr/>
        <a:lstStyle/>
        <a:p>
          <a:r>
            <a:rPr lang="ru-RU" dirty="0" smtClean="0"/>
            <a:t>Дополнительные требования</a:t>
          </a:r>
          <a:r>
            <a:rPr lang="ru-RU" baseline="0" dirty="0" smtClean="0"/>
            <a:t> по компетенции</a:t>
          </a:r>
          <a:endParaRPr lang="ru-RU" dirty="0"/>
        </a:p>
      </dgm:t>
    </dgm:pt>
    <dgm:pt modelId="{F32BA712-E9DB-9C48-9183-3EEDCDB526A7}" type="parTrans" cxnId="{59200CEF-5FA6-0748-97CD-821271EC1244}">
      <dgm:prSet/>
      <dgm:spPr/>
      <dgm:t>
        <a:bodyPr/>
        <a:lstStyle/>
        <a:p>
          <a:endParaRPr lang="ru-RU"/>
        </a:p>
      </dgm:t>
    </dgm:pt>
    <dgm:pt modelId="{430E3FC0-3771-0B4A-8274-49E3694677FD}" type="sibTrans" cxnId="{59200CEF-5FA6-0748-97CD-821271EC1244}">
      <dgm:prSet/>
      <dgm:spPr/>
      <dgm:t>
        <a:bodyPr/>
        <a:lstStyle/>
        <a:p>
          <a:endParaRPr lang="ru-RU"/>
        </a:p>
      </dgm:t>
    </dgm:pt>
    <dgm:pt modelId="{D92519DC-BE68-FA49-BF49-A45BBC63E97F}">
      <dgm:prSet/>
      <dgm:spPr/>
      <dgm:t>
        <a:bodyPr/>
        <a:lstStyle/>
        <a:p>
          <a:r>
            <a:rPr lang="ru-RU" dirty="0" smtClean="0"/>
            <a:t>Обучение + Тестирование</a:t>
          </a:r>
          <a:endParaRPr lang="ru-RU" dirty="0"/>
        </a:p>
      </dgm:t>
    </dgm:pt>
    <dgm:pt modelId="{DCB8200F-828B-AA46-BB1D-07E8CDAF3DA8}" type="parTrans" cxnId="{A677C587-9609-DD40-A7DC-B66ADF6E3BDB}">
      <dgm:prSet/>
      <dgm:spPr/>
      <dgm:t>
        <a:bodyPr/>
        <a:lstStyle/>
        <a:p>
          <a:endParaRPr lang="ru-RU"/>
        </a:p>
      </dgm:t>
    </dgm:pt>
    <dgm:pt modelId="{7414C620-BACB-F243-B671-5DF0D14923E8}" type="sibTrans" cxnId="{A677C587-9609-DD40-A7DC-B66ADF6E3BDB}">
      <dgm:prSet/>
      <dgm:spPr/>
      <dgm:t>
        <a:bodyPr/>
        <a:lstStyle/>
        <a:p>
          <a:endParaRPr lang="ru-RU"/>
        </a:p>
      </dgm:t>
    </dgm:pt>
    <dgm:pt modelId="{9A7F3EE3-552E-6F43-B522-38188E9BB21C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Официальный чемпионат </a:t>
          </a:r>
          <a:r>
            <a:rPr lang="en-US" dirty="0" smtClean="0"/>
            <a:t>WSR</a:t>
          </a:r>
          <a:endParaRPr lang="ru-RU" dirty="0"/>
        </a:p>
      </dgm:t>
    </dgm:pt>
    <dgm:pt modelId="{0E0B8AC2-CE7A-1440-AD25-97D7B844F2EB}" type="parTrans" cxnId="{FC138D08-8463-AC4C-A167-2187F0C5E607}">
      <dgm:prSet/>
      <dgm:spPr/>
      <dgm:t>
        <a:bodyPr/>
        <a:lstStyle/>
        <a:p>
          <a:endParaRPr lang="ru-RU"/>
        </a:p>
      </dgm:t>
    </dgm:pt>
    <dgm:pt modelId="{F24F0076-71EE-C74F-9C5C-8D487A188EF7}" type="sibTrans" cxnId="{FC138D08-8463-AC4C-A167-2187F0C5E607}">
      <dgm:prSet/>
      <dgm:spPr/>
      <dgm:t>
        <a:bodyPr/>
        <a:lstStyle/>
        <a:p>
          <a:endParaRPr lang="ru-RU"/>
        </a:p>
      </dgm:t>
    </dgm:pt>
    <dgm:pt modelId="{7A86EBD6-3D4E-624E-9842-64194C151B73}">
      <dgm:prSet/>
      <dgm:spPr/>
      <dgm:t>
        <a:bodyPr/>
        <a:lstStyle/>
        <a:p>
          <a:r>
            <a:rPr lang="ru-RU" dirty="0" smtClean="0"/>
            <a:t>Обучение, организуемое Союзом ВСР, по стандартам </a:t>
          </a:r>
          <a:r>
            <a:rPr lang="en-US" dirty="0" smtClean="0"/>
            <a:t>WS</a:t>
          </a:r>
          <a:endParaRPr lang="ru-RU" dirty="0"/>
        </a:p>
      </dgm:t>
    </dgm:pt>
    <dgm:pt modelId="{62DFBB92-30D6-4B41-AAD4-007BE13F4E16}" type="parTrans" cxnId="{013D4C6C-B801-214D-A970-FBC3E33A1679}">
      <dgm:prSet/>
      <dgm:spPr/>
      <dgm:t>
        <a:bodyPr/>
        <a:lstStyle/>
        <a:p>
          <a:endParaRPr lang="ru-RU"/>
        </a:p>
      </dgm:t>
    </dgm:pt>
    <dgm:pt modelId="{C473400A-E07E-6B4D-B9C2-7F27467E330B}" type="sibTrans" cxnId="{013D4C6C-B801-214D-A970-FBC3E33A1679}">
      <dgm:prSet/>
      <dgm:spPr/>
      <dgm:t>
        <a:bodyPr/>
        <a:lstStyle/>
        <a:p>
          <a:endParaRPr lang="ru-RU"/>
        </a:p>
      </dgm:t>
    </dgm:pt>
    <dgm:pt modelId="{66F6B4B5-B422-DD4F-9D3F-94D6193CBAED}">
      <dgm:prSet/>
      <dgm:spPr/>
      <dgm:t>
        <a:bodyPr/>
        <a:lstStyle/>
        <a:p>
          <a:r>
            <a:rPr lang="ru-RU" dirty="0" smtClean="0"/>
            <a:t>Тестирование</a:t>
          </a:r>
          <a:r>
            <a:rPr lang="ru-RU" baseline="0" dirty="0" smtClean="0"/>
            <a:t> по C</a:t>
          </a:r>
          <a:r>
            <a:rPr lang="en-US" baseline="0" dirty="0" smtClean="0"/>
            <a:t>IS, </a:t>
          </a:r>
          <a:r>
            <a:rPr lang="ru-RU" baseline="0" dirty="0" smtClean="0"/>
            <a:t> стандартам</a:t>
          </a:r>
          <a:r>
            <a:rPr lang="en-US" baseline="0" dirty="0" smtClean="0"/>
            <a:t> WS </a:t>
          </a:r>
          <a:r>
            <a:rPr lang="ru-RU" baseline="0" dirty="0" smtClean="0"/>
            <a:t>и по профессии</a:t>
          </a:r>
          <a:endParaRPr lang="ru-RU" dirty="0"/>
        </a:p>
      </dgm:t>
    </dgm:pt>
    <dgm:pt modelId="{C8B2BD17-5B52-474E-A391-7E106BD67BBC}" type="parTrans" cxnId="{961FCB9B-70A1-274F-8FBA-E696A79B6C90}">
      <dgm:prSet/>
      <dgm:spPr/>
      <dgm:t>
        <a:bodyPr/>
        <a:lstStyle/>
        <a:p>
          <a:endParaRPr lang="ru-RU"/>
        </a:p>
      </dgm:t>
    </dgm:pt>
    <dgm:pt modelId="{6F6C93E9-D730-4047-A789-4C5B49F421F2}" type="sibTrans" cxnId="{961FCB9B-70A1-274F-8FBA-E696A79B6C90}">
      <dgm:prSet/>
      <dgm:spPr/>
      <dgm:t>
        <a:bodyPr/>
        <a:lstStyle/>
        <a:p>
          <a:endParaRPr lang="ru-RU"/>
        </a:p>
      </dgm:t>
    </dgm:pt>
    <dgm:pt modelId="{39F7C623-16B0-9547-8E5A-BDE4DD195E8C}">
      <dgm:prSet phldrT="[Текст]"/>
      <dgm:spPr/>
      <dgm:t>
        <a:bodyPr/>
        <a:lstStyle/>
        <a:p>
          <a:r>
            <a:rPr lang="ru-RU" dirty="0" smtClean="0"/>
            <a:t>Под</a:t>
          </a:r>
          <a:r>
            <a:rPr lang="ru-RU" baseline="0" dirty="0" smtClean="0"/>
            <a:t> контролем сертифицированного эксперта</a:t>
          </a:r>
          <a:endParaRPr lang="ru-RU" dirty="0"/>
        </a:p>
      </dgm:t>
    </dgm:pt>
    <dgm:pt modelId="{FDB16E24-C105-CA47-B7D2-3E10E68FA265}" type="parTrans" cxnId="{4B922575-17C2-7B44-B5BD-CF81BA099011}">
      <dgm:prSet/>
      <dgm:spPr/>
      <dgm:t>
        <a:bodyPr/>
        <a:lstStyle/>
        <a:p>
          <a:endParaRPr lang="ru-RU"/>
        </a:p>
      </dgm:t>
    </dgm:pt>
    <dgm:pt modelId="{3F1ABD54-8FA7-9D4F-9941-26918CAA4027}" type="sibTrans" cxnId="{4B922575-17C2-7B44-B5BD-CF81BA099011}">
      <dgm:prSet/>
      <dgm:spPr/>
      <dgm:t>
        <a:bodyPr/>
        <a:lstStyle/>
        <a:p>
          <a:endParaRPr lang="ru-RU"/>
        </a:p>
      </dgm:t>
    </dgm:pt>
    <dgm:pt modelId="{9E8404F1-C0CC-1949-AB3F-FD06E5DF357D}">
      <dgm:prSet/>
      <dgm:spPr/>
      <dgm:t>
        <a:bodyPr/>
        <a:lstStyle/>
        <a:p>
          <a:r>
            <a:rPr lang="ru-RU" dirty="0" smtClean="0"/>
            <a:t>Тестирование на онлайн ресурсе в присутствии преподавателя</a:t>
          </a:r>
          <a:endParaRPr lang="ru-RU" dirty="0"/>
        </a:p>
      </dgm:t>
    </dgm:pt>
    <dgm:pt modelId="{BFAB2CF6-2768-534B-A7B9-79399CE4AAE0}" type="parTrans" cxnId="{20E49D49-1A09-5845-88DD-5112A3BF443B}">
      <dgm:prSet/>
      <dgm:spPr/>
      <dgm:t>
        <a:bodyPr/>
        <a:lstStyle/>
        <a:p>
          <a:endParaRPr lang="ru-RU"/>
        </a:p>
      </dgm:t>
    </dgm:pt>
    <dgm:pt modelId="{ABA0C405-6CC6-D747-8955-BFCBC1CB4E21}" type="sibTrans" cxnId="{20E49D49-1A09-5845-88DD-5112A3BF443B}">
      <dgm:prSet/>
      <dgm:spPr/>
      <dgm:t>
        <a:bodyPr/>
        <a:lstStyle/>
        <a:p>
          <a:endParaRPr lang="ru-RU"/>
        </a:p>
      </dgm:t>
    </dgm:pt>
    <dgm:pt modelId="{9721A212-FCF5-485B-845D-DABF5091FDE2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Организован Союзом ВСР или с его участием</a:t>
          </a:r>
          <a:endParaRPr lang="ru-RU" dirty="0"/>
        </a:p>
      </dgm:t>
    </dgm:pt>
    <dgm:pt modelId="{0F9E4F43-2FC2-4BFC-A99D-3CD20A50F77C}" type="parTrans" cxnId="{77464B05-F275-4B0C-B705-E6D282EB91CF}">
      <dgm:prSet/>
      <dgm:spPr/>
      <dgm:t>
        <a:bodyPr/>
        <a:lstStyle/>
        <a:p>
          <a:endParaRPr lang="ru-RU"/>
        </a:p>
      </dgm:t>
    </dgm:pt>
    <dgm:pt modelId="{2F5A37B7-3AEC-4891-8D18-5BEBC245B377}" type="sibTrans" cxnId="{77464B05-F275-4B0C-B705-E6D282EB91CF}">
      <dgm:prSet/>
      <dgm:spPr/>
      <dgm:t>
        <a:bodyPr/>
        <a:lstStyle/>
        <a:p>
          <a:endParaRPr lang="ru-RU"/>
        </a:p>
      </dgm:t>
    </dgm:pt>
    <dgm:pt modelId="{4517DCFF-3625-4A62-A69F-EF3518C73BBD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На чемпионате присутствует представитель Союза ВСР</a:t>
          </a:r>
          <a:endParaRPr lang="ru-RU" dirty="0"/>
        </a:p>
      </dgm:t>
    </dgm:pt>
    <dgm:pt modelId="{D3FC3D23-31EC-4DE6-BCB2-DE9263967C7C}" type="parTrans" cxnId="{08A551A3-B70B-4A0A-99EC-BC4AE2DBAD28}">
      <dgm:prSet/>
      <dgm:spPr/>
      <dgm:t>
        <a:bodyPr/>
        <a:lstStyle/>
        <a:p>
          <a:endParaRPr lang="ru-RU"/>
        </a:p>
      </dgm:t>
    </dgm:pt>
    <dgm:pt modelId="{ED0BFF2D-8725-4619-AD0D-AE986FF4475A}" type="sibTrans" cxnId="{08A551A3-B70B-4A0A-99EC-BC4AE2DBAD28}">
      <dgm:prSet/>
      <dgm:spPr/>
      <dgm:t>
        <a:bodyPr/>
        <a:lstStyle/>
        <a:p>
          <a:endParaRPr lang="ru-RU"/>
        </a:p>
      </dgm:t>
    </dgm:pt>
    <dgm:pt modelId="{0BC4BDBE-51EF-4682-862B-9C50E3BD3520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Работа в роли Эксперта (рядового/обыкновенного</a:t>
          </a:r>
          <a:r>
            <a:rPr lang="en-US" dirty="0" smtClean="0"/>
            <a:t>)</a:t>
          </a:r>
          <a:endParaRPr lang="ru-RU" dirty="0"/>
        </a:p>
      </dgm:t>
    </dgm:pt>
    <dgm:pt modelId="{654A3DF8-103B-42B0-AF66-83881F462540}" type="parTrans" cxnId="{80D730F6-9E65-4599-9373-DF9327FC60B4}">
      <dgm:prSet/>
      <dgm:spPr/>
      <dgm:t>
        <a:bodyPr/>
        <a:lstStyle/>
        <a:p>
          <a:endParaRPr lang="ru-RU"/>
        </a:p>
      </dgm:t>
    </dgm:pt>
    <dgm:pt modelId="{66CD1D99-8629-4016-907D-2E4993EDD392}" type="sibTrans" cxnId="{80D730F6-9E65-4599-9373-DF9327FC60B4}">
      <dgm:prSet/>
      <dgm:spPr/>
      <dgm:t>
        <a:bodyPr/>
        <a:lstStyle/>
        <a:p>
          <a:endParaRPr lang="ru-RU"/>
        </a:p>
      </dgm:t>
    </dgm:pt>
    <dgm:pt modelId="{0E5B56E2-EA6A-46BE-BD42-247F3BB54F58}">
      <dgm:prSet phldrT="[Текст]"/>
      <dgm:spPr/>
      <dgm:t>
        <a:bodyPr/>
        <a:lstStyle/>
        <a:p>
          <a:r>
            <a:rPr lang="ru-RU" dirty="0" smtClean="0"/>
            <a:t>Проверка практических навыков по профессии</a:t>
          </a:r>
          <a:endParaRPr lang="ru-RU" dirty="0"/>
        </a:p>
      </dgm:t>
    </dgm:pt>
    <dgm:pt modelId="{C91479E4-D8B1-4625-A6D7-BD8E5DE9DDE6}" type="parTrans" cxnId="{801B0D67-A7A2-490A-B5EF-31139EC38B67}">
      <dgm:prSet/>
      <dgm:spPr/>
      <dgm:t>
        <a:bodyPr/>
        <a:lstStyle/>
        <a:p>
          <a:endParaRPr lang="ru-RU"/>
        </a:p>
      </dgm:t>
    </dgm:pt>
    <dgm:pt modelId="{0568336B-7439-48C0-B446-113BF8A16910}" type="sibTrans" cxnId="{801B0D67-A7A2-490A-B5EF-31139EC38B67}">
      <dgm:prSet/>
      <dgm:spPr/>
      <dgm:t>
        <a:bodyPr/>
        <a:lstStyle/>
        <a:p>
          <a:endParaRPr lang="ru-RU"/>
        </a:p>
      </dgm:t>
    </dgm:pt>
    <dgm:pt modelId="{9A9858B7-308F-4343-B307-CAF9B1A8B0EE}">
      <dgm:prSet/>
      <dgm:spPr/>
      <dgm:t>
        <a:bodyPr/>
        <a:lstStyle/>
        <a:p>
          <a:r>
            <a:rPr lang="ru-RU" dirty="0" smtClean="0"/>
            <a:t>Контроль результатов со стороны Тех. Дирекции Союза</a:t>
          </a:r>
          <a:endParaRPr lang="ru-RU" dirty="0"/>
        </a:p>
      </dgm:t>
    </dgm:pt>
    <dgm:pt modelId="{1080A1B3-FEE7-48DD-A3F5-BC476B993159}" type="parTrans" cxnId="{37D5A22C-BF21-495D-A066-3FBAB36AA5E6}">
      <dgm:prSet/>
      <dgm:spPr/>
      <dgm:t>
        <a:bodyPr/>
        <a:lstStyle/>
        <a:p>
          <a:endParaRPr lang="ru-RU"/>
        </a:p>
      </dgm:t>
    </dgm:pt>
    <dgm:pt modelId="{68E145F2-17A5-42BC-84F2-0309D82508E4}" type="sibTrans" cxnId="{37D5A22C-BF21-495D-A066-3FBAB36AA5E6}">
      <dgm:prSet/>
      <dgm:spPr/>
      <dgm:t>
        <a:bodyPr/>
        <a:lstStyle/>
        <a:p>
          <a:endParaRPr lang="ru-RU"/>
        </a:p>
      </dgm:t>
    </dgm:pt>
    <dgm:pt modelId="{846E3514-8226-4191-9348-16AA9C3F9CE2}">
      <dgm:prSet phldrT="[Текст]"/>
      <dgm:spPr/>
      <dgm:t>
        <a:bodyPr/>
        <a:lstStyle/>
        <a:p>
          <a:r>
            <a:rPr lang="ru-RU" baseline="0" dirty="0" smtClean="0"/>
            <a:t>Рекомендация национального эксперта по результатам работы</a:t>
          </a:r>
          <a:endParaRPr lang="ru-RU" dirty="0"/>
        </a:p>
      </dgm:t>
    </dgm:pt>
    <dgm:pt modelId="{2456DD1C-B87E-4136-AD50-9F23F3F5C242}" type="parTrans" cxnId="{13F3D893-7B00-412A-99FF-FB4D5FCA3B2A}">
      <dgm:prSet/>
      <dgm:spPr/>
    </dgm:pt>
    <dgm:pt modelId="{837621C8-023D-4F27-A45B-14839E3F15C3}" type="sibTrans" cxnId="{13F3D893-7B00-412A-99FF-FB4D5FCA3B2A}">
      <dgm:prSet/>
      <dgm:spPr/>
    </dgm:pt>
    <dgm:pt modelId="{CFFAB018-45A4-D949-B872-55AE5BD11CC1}" type="pres">
      <dgm:prSet presAssocID="{63406356-5C9C-6744-8672-28FCC18A58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81FFD-9A48-5B42-890F-E728AB43C23C}" type="pres">
      <dgm:prSet presAssocID="{F5949850-9495-3A4B-BA8A-8103BCFAA3F3}" presName="composite" presStyleCnt="0"/>
      <dgm:spPr/>
    </dgm:pt>
    <dgm:pt modelId="{07B73514-04A8-3040-9075-11C193E4D4DC}" type="pres">
      <dgm:prSet presAssocID="{F5949850-9495-3A4B-BA8A-8103BCFAA3F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906DD-2B11-3640-A8C3-A2DDE749FA46}" type="pres">
      <dgm:prSet presAssocID="{F5949850-9495-3A4B-BA8A-8103BCFAA3F3}" presName="parSh" presStyleLbl="node1" presStyleIdx="0" presStyleCnt="4"/>
      <dgm:spPr/>
      <dgm:t>
        <a:bodyPr/>
        <a:lstStyle/>
        <a:p>
          <a:endParaRPr lang="ru-RU"/>
        </a:p>
      </dgm:t>
    </dgm:pt>
    <dgm:pt modelId="{352F6262-D6E2-DC40-B00D-C4886B840CDC}" type="pres">
      <dgm:prSet presAssocID="{F5949850-9495-3A4B-BA8A-8103BCFAA3F3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35B57-461F-3D4D-991C-B9D093250D76}" type="pres">
      <dgm:prSet presAssocID="{4AFFF00B-D630-654F-8256-00CF27338B6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DA8CDBB-9A94-A844-B9BE-734271636C2D}" type="pres">
      <dgm:prSet presAssocID="{4AFFF00B-D630-654F-8256-00CF27338B6C}" presName="connTx" presStyleLbl="sibTrans2D1" presStyleIdx="0" presStyleCnt="3"/>
      <dgm:spPr/>
      <dgm:t>
        <a:bodyPr/>
        <a:lstStyle/>
        <a:p>
          <a:endParaRPr lang="ru-RU"/>
        </a:p>
      </dgm:t>
    </dgm:pt>
    <dgm:pt modelId="{83B69A25-9A38-4D4C-8C5D-150436376AE4}" type="pres">
      <dgm:prSet presAssocID="{D92519DC-BE68-FA49-BF49-A45BBC63E97F}" presName="composite" presStyleCnt="0"/>
      <dgm:spPr/>
    </dgm:pt>
    <dgm:pt modelId="{75EF1A47-2B9E-A541-ABF7-61611C153741}" type="pres">
      <dgm:prSet presAssocID="{D92519DC-BE68-FA49-BF49-A45BBC63E97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9A8F6-2E5D-E149-A588-9E2724E0363C}" type="pres">
      <dgm:prSet presAssocID="{D92519DC-BE68-FA49-BF49-A45BBC63E97F}" presName="parSh" presStyleLbl="node1" presStyleIdx="1" presStyleCnt="4"/>
      <dgm:spPr/>
      <dgm:t>
        <a:bodyPr/>
        <a:lstStyle/>
        <a:p>
          <a:endParaRPr lang="ru-RU"/>
        </a:p>
      </dgm:t>
    </dgm:pt>
    <dgm:pt modelId="{E4F28757-D283-164F-A1B2-1CD7EDFC2DA9}" type="pres">
      <dgm:prSet presAssocID="{D92519DC-BE68-FA49-BF49-A45BBC63E97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B9156-2000-104F-8122-F25EAB0279D9}" type="pres">
      <dgm:prSet presAssocID="{7414C620-BACB-F243-B671-5DF0D14923E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0E44346-F77D-E746-8CDB-AE8C9BC00D35}" type="pres">
      <dgm:prSet presAssocID="{7414C620-BACB-F243-B671-5DF0D14923E8}" presName="connTx" presStyleLbl="sibTrans2D1" presStyleIdx="1" presStyleCnt="3"/>
      <dgm:spPr/>
      <dgm:t>
        <a:bodyPr/>
        <a:lstStyle/>
        <a:p>
          <a:endParaRPr lang="ru-RU"/>
        </a:p>
      </dgm:t>
    </dgm:pt>
    <dgm:pt modelId="{BA843BBA-1393-EC4F-8821-53F28B09777C}" type="pres">
      <dgm:prSet presAssocID="{E4AF2481-7B8E-504A-86B1-BE01DDD19988}" presName="composite" presStyleCnt="0"/>
      <dgm:spPr/>
    </dgm:pt>
    <dgm:pt modelId="{6D626E64-62CC-EA4E-853D-D315E383662E}" type="pres">
      <dgm:prSet presAssocID="{E4AF2481-7B8E-504A-86B1-BE01DDD1998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FFBA5-2774-CE4C-BBFD-DCC81E67EDAC}" type="pres">
      <dgm:prSet presAssocID="{E4AF2481-7B8E-504A-86B1-BE01DDD19988}" presName="parSh" presStyleLbl="node1" presStyleIdx="2" presStyleCnt="4"/>
      <dgm:spPr/>
      <dgm:t>
        <a:bodyPr/>
        <a:lstStyle/>
        <a:p>
          <a:endParaRPr lang="ru-RU"/>
        </a:p>
      </dgm:t>
    </dgm:pt>
    <dgm:pt modelId="{26ED6216-949B-A349-9600-C9B0BF8D1827}" type="pres">
      <dgm:prSet presAssocID="{E4AF2481-7B8E-504A-86B1-BE01DDD19988}" presName="desTx" presStyleLbl="fgAcc1" presStyleIdx="2" presStyleCnt="4" custScaleY="100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FFD87-CF1D-9246-A3AD-650A0690C58B}" type="pres">
      <dgm:prSet presAssocID="{3D921219-6656-CE45-9454-4B4A5408D64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8C68EDE-3B45-1E47-A65B-8B2C43BC2E8D}" type="pres">
      <dgm:prSet presAssocID="{3D921219-6656-CE45-9454-4B4A5408D644}" presName="connTx" presStyleLbl="sibTrans2D1" presStyleIdx="2" presStyleCnt="3"/>
      <dgm:spPr/>
      <dgm:t>
        <a:bodyPr/>
        <a:lstStyle/>
        <a:p>
          <a:endParaRPr lang="ru-RU"/>
        </a:p>
      </dgm:t>
    </dgm:pt>
    <dgm:pt modelId="{A5E76675-D6C7-5942-B3B2-150CDF3F7CF3}" type="pres">
      <dgm:prSet presAssocID="{31B809BE-EAFF-5043-BC2B-1375E0C9F81C}" presName="composite" presStyleCnt="0"/>
      <dgm:spPr/>
    </dgm:pt>
    <dgm:pt modelId="{DEE6C42E-EDF5-4244-90F9-15D0C3F0902F}" type="pres">
      <dgm:prSet presAssocID="{31B809BE-EAFF-5043-BC2B-1375E0C9F81C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B4D83-F6CE-094C-A15C-20A41AB4FA55}" type="pres">
      <dgm:prSet presAssocID="{31B809BE-EAFF-5043-BC2B-1375E0C9F81C}" presName="parSh" presStyleLbl="node1" presStyleIdx="3" presStyleCnt="4"/>
      <dgm:spPr/>
      <dgm:t>
        <a:bodyPr/>
        <a:lstStyle/>
        <a:p>
          <a:endParaRPr lang="ru-RU"/>
        </a:p>
      </dgm:t>
    </dgm:pt>
    <dgm:pt modelId="{AE063DE3-A40F-8C46-9944-6D78432331E2}" type="pres">
      <dgm:prSet presAssocID="{31B809BE-EAFF-5043-BC2B-1375E0C9F81C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66743-FD8F-5A43-A793-D0B733030D65}" type="presOf" srcId="{7A86EBD6-3D4E-624E-9842-64194C151B73}" destId="{E4F28757-D283-164F-A1B2-1CD7EDFC2DA9}" srcOrd="0" destOrd="0" presId="urn:microsoft.com/office/officeart/2005/8/layout/process3"/>
    <dgm:cxn modelId="{A0836A65-017E-5646-88F7-69D89BC6D3C0}" type="presOf" srcId="{D92519DC-BE68-FA49-BF49-A45BBC63E97F}" destId="{9149A8F6-2E5D-E149-A588-9E2724E0363C}" srcOrd="1" destOrd="0" presId="urn:microsoft.com/office/officeart/2005/8/layout/process3"/>
    <dgm:cxn modelId="{37D5A22C-BF21-495D-A066-3FBAB36AA5E6}" srcId="{D92519DC-BE68-FA49-BF49-A45BBC63E97F}" destId="{9A9858B7-308F-4343-B307-CAF9B1A8B0EE}" srcOrd="3" destOrd="0" parTransId="{1080A1B3-FEE7-48DD-A3F5-BC476B993159}" sibTransId="{68E145F2-17A5-42BC-84F2-0309D82508E4}"/>
    <dgm:cxn modelId="{08A551A3-B70B-4A0A-99EC-BC4AE2DBAD28}" srcId="{F5949850-9495-3A4B-BA8A-8103BCFAA3F3}" destId="{4517DCFF-3625-4A62-A69F-EF3518C73BBD}" srcOrd="2" destOrd="0" parTransId="{D3FC3D23-31EC-4DE6-BCB2-DE9263967C7C}" sibTransId="{ED0BFF2D-8725-4619-AD0D-AE986FF4475A}"/>
    <dgm:cxn modelId="{801B0D67-A7A2-490A-B5EF-31139EC38B67}" srcId="{31B809BE-EAFF-5043-BC2B-1375E0C9F81C}" destId="{0E5B56E2-EA6A-46BE-BD42-247F3BB54F58}" srcOrd="0" destOrd="0" parTransId="{C91479E4-D8B1-4625-A6D7-BD8E5DE9DDE6}" sibTransId="{0568336B-7439-48C0-B446-113BF8A16910}"/>
    <dgm:cxn modelId="{1713D3D3-309F-D04B-A7FB-7B4631F559AA}" type="presOf" srcId="{3D921219-6656-CE45-9454-4B4A5408D644}" destId="{7D3FFD87-CF1D-9246-A3AD-650A0690C58B}" srcOrd="0" destOrd="0" presId="urn:microsoft.com/office/officeart/2005/8/layout/process3"/>
    <dgm:cxn modelId="{FC138D08-8463-AC4C-A167-2187F0C5E607}" srcId="{F5949850-9495-3A4B-BA8A-8103BCFAA3F3}" destId="{9A7F3EE3-552E-6F43-B522-38188E9BB21C}" srcOrd="0" destOrd="0" parTransId="{0E0B8AC2-CE7A-1440-AD25-97D7B844F2EB}" sibTransId="{F24F0076-71EE-C74F-9C5C-8D487A188EF7}"/>
    <dgm:cxn modelId="{7D5BEE17-DA77-4F06-91C0-6B5BB687E830}" type="presOf" srcId="{9721A212-FCF5-485B-845D-DABF5091FDE2}" destId="{352F6262-D6E2-DC40-B00D-C4886B840CDC}" srcOrd="0" destOrd="1" presId="urn:microsoft.com/office/officeart/2005/8/layout/process3"/>
    <dgm:cxn modelId="{013D4C6C-B801-214D-A970-FBC3E33A1679}" srcId="{D92519DC-BE68-FA49-BF49-A45BBC63E97F}" destId="{7A86EBD6-3D4E-624E-9842-64194C151B73}" srcOrd="0" destOrd="0" parTransId="{62DFBB92-30D6-4B41-AAD4-007BE13F4E16}" sibTransId="{C473400A-E07E-6B4D-B9C2-7F27467E330B}"/>
    <dgm:cxn modelId="{D32E45DF-848B-4C92-99F0-8FB1AD01DD4B}" type="presOf" srcId="{846E3514-8226-4191-9348-16AA9C3F9CE2}" destId="{26ED6216-949B-A349-9600-C9B0BF8D1827}" srcOrd="0" destOrd="2" presId="urn:microsoft.com/office/officeart/2005/8/layout/process3"/>
    <dgm:cxn modelId="{A927A2EE-22C0-8546-A5D9-B1375B40D6F7}" srcId="{E4AF2481-7B8E-504A-86B1-BE01DDD19988}" destId="{60C575BF-744F-7F4E-8B8E-9A57454C0604}" srcOrd="0" destOrd="0" parTransId="{23F7CDB3-CEC1-A54B-9C5E-5ABF11D8DF4B}" sibTransId="{7208AAFF-E1D7-D94E-BA86-E95F1ACBF339}"/>
    <dgm:cxn modelId="{4B922575-17C2-7B44-B5BD-CF81BA099011}" srcId="{E4AF2481-7B8E-504A-86B1-BE01DDD19988}" destId="{39F7C623-16B0-9547-8E5A-BDE4DD195E8C}" srcOrd="1" destOrd="0" parTransId="{FDB16E24-C105-CA47-B7D2-3E10E68FA265}" sibTransId="{3F1ABD54-8FA7-9D4F-9941-26918CAA4027}"/>
    <dgm:cxn modelId="{2FCC36BF-85A0-264E-9363-67FFDAF915F0}" type="presOf" srcId="{9E8404F1-C0CC-1949-AB3F-FD06E5DF357D}" destId="{E4F28757-D283-164F-A1B2-1CD7EDFC2DA9}" srcOrd="0" destOrd="2" presId="urn:microsoft.com/office/officeart/2005/8/layout/process3"/>
    <dgm:cxn modelId="{875E29DD-808E-A44A-9EEF-C5021DF4D5D8}" type="presOf" srcId="{9A7F3EE3-552E-6F43-B522-38188E9BB21C}" destId="{352F6262-D6E2-DC40-B00D-C4886B840CDC}" srcOrd="0" destOrd="0" presId="urn:microsoft.com/office/officeart/2005/8/layout/process3"/>
    <dgm:cxn modelId="{018853A5-B72C-FA4A-AADD-23CDF045CBF4}" type="presOf" srcId="{4AFFF00B-D630-654F-8256-00CF27338B6C}" destId="{FDA8CDBB-9A94-A844-B9BE-734271636C2D}" srcOrd="1" destOrd="0" presId="urn:microsoft.com/office/officeart/2005/8/layout/process3"/>
    <dgm:cxn modelId="{303D8645-BFFE-4A40-A676-7DACA818F3A6}" type="presOf" srcId="{3D921219-6656-CE45-9454-4B4A5408D644}" destId="{48C68EDE-3B45-1E47-A65B-8B2C43BC2E8D}" srcOrd="1" destOrd="0" presId="urn:microsoft.com/office/officeart/2005/8/layout/process3"/>
    <dgm:cxn modelId="{59200CEF-5FA6-0748-97CD-821271EC1244}" srcId="{31B809BE-EAFF-5043-BC2B-1375E0C9F81C}" destId="{944FB87B-7D81-A94F-B4BE-680EF816C723}" srcOrd="1" destOrd="0" parTransId="{F32BA712-E9DB-9C48-9183-3EEDCDB526A7}" sibTransId="{430E3FC0-3771-0B4A-8274-49E3694677FD}"/>
    <dgm:cxn modelId="{67ABDF2E-E1E3-49CD-B8B7-38D35C8F8F6D}" type="presOf" srcId="{9A9858B7-308F-4343-B307-CAF9B1A8B0EE}" destId="{E4F28757-D283-164F-A1B2-1CD7EDFC2DA9}" srcOrd="0" destOrd="3" presId="urn:microsoft.com/office/officeart/2005/8/layout/process3"/>
    <dgm:cxn modelId="{F1D42D7A-51C9-8049-A69F-D362FA89D388}" type="presOf" srcId="{66F6B4B5-B422-DD4F-9D3F-94D6193CBAED}" destId="{E4F28757-D283-164F-A1B2-1CD7EDFC2DA9}" srcOrd="0" destOrd="1" presId="urn:microsoft.com/office/officeart/2005/8/layout/process3"/>
    <dgm:cxn modelId="{6F913F6B-EC73-B04A-A026-4439D0456A0E}" type="presOf" srcId="{7414C620-BACB-F243-B671-5DF0D14923E8}" destId="{20E44346-F77D-E746-8CDB-AE8C9BC00D35}" srcOrd="1" destOrd="0" presId="urn:microsoft.com/office/officeart/2005/8/layout/process3"/>
    <dgm:cxn modelId="{80D730F6-9E65-4599-9373-DF9327FC60B4}" srcId="{F5949850-9495-3A4B-BA8A-8103BCFAA3F3}" destId="{0BC4BDBE-51EF-4682-862B-9C50E3BD3520}" srcOrd="3" destOrd="0" parTransId="{654A3DF8-103B-42B0-AF66-83881F462540}" sibTransId="{66CD1D99-8629-4016-907D-2E4993EDD392}"/>
    <dgm:cxn modelId="{1478D886-1856-6F4E-96A0-B73B9E0BBF2B}" type="presOf" srcId="{F5949850-9495-3A4B-BA8A-8103BCFAA3F3}" destId="{299906DD-2B11-3640-A8C3-A2DDE749FA46}" srcOrd="1" destOrd="0" presId="urn:microsoft.com/office/officeart/2005/8/layout/process3"/>
    <dgm:cxn modelId="{A677C587-9609-DD40-A7DC-B66ADF6E3BDB}" srcId="{63406356-5C9C-6744-8672-28FCC18A583C}" destId="{D92519DC-BE68-FA49-BF49-A45BBC63E97F}" srcOrd="1" destOrd="0" parTransId="{DCB8200F-828B-AA46-BB1D-07E8CDAF3DA8}" sibTransId="{7414C620-BACB-F243-B671-5DF0D14923E8}"/>
    <dgm:cxn modelId="{BA30801D-10E0-5748-83ED-53DEB24D0D05}" type="presOf" srcId="{E4AF2481-7B8E-504A-86B1-BE01DDD19988}" destId="{6D626E64-62CC-EA4E-853D-D315E383662E}" srcOrd="0" destOrd="0" presId="urn:microsoft.com/office/officeart/2005/8/layout/process3"/>
    <dgm:cxn modelId="{677D4952-449E-1041-9A55-1699AFF32856}" type="presOf" srcId="{E4AF2481-7B8E-504A-86B1-BE01DDD19988}" destId="{308FFBA5-2774-CE4C-BBFD-DCC81E67EDAC}" srcOrd="1" destOrd="0" presId="urn:microsoft.com/office/officeart/2005/8/layout/process3"/>
    <dgm:cxn modelId="{2081285A-38ED-7B41-8E48-09F5BFEF2334}" type="presOf" srcId="{F5949850-9495-3A4B-BA8A-8103BCFAA3F3}" destId="{07B73514-04A8-3040-9075-11C193E4D4DC}" srcOrd="0" destOrd="0" presId="urn:microsoft.com/office/officeart/2005/8/layout/process3"/>
    <dgm:cxn modelId="{AFB832DD-266D-234F-AD76-B905ECA88DEF}" srcId="{63406356-5C9C-6744-8672-28FCC18A583C}" destId="{E4AF2481-7B8E-504A-86B1-BE01DDD19988}" srcOrd="2" destOrd="0" parTransId="{23AAA340-3E87-8747-B52B-1BF55373128A}" sibTransId="{3D921219-6656-CE45-9454-4B4A5408D644}"/>
    <dgm:cxn modelId="{95692E5E-84A1-8F40-8A5C-AA7BBC694DF1}" type="presOf" srcId="{7414C620-BACB-F243-B671-5DF0D14923E8}" destId="{0DEB9156-2000-104F-8122-F25EAB0279D9}" srcOrd="0" destOrd="0" presId="urn:microsoft.com/office/officeart/2005/8/layout/process3"/>
    <dgm:cxn modelId="{3662A09A-7BBA-EC4A-A8C5-9354F598B19D}" type="presOf" srcId="{39F7C623-16B0-9547-8E5A-BDE4DD195E8C}" destId="{26ED6216-949B-A349-9600-C9B0BF8D1827}" srcOrd="0" destOrd="1" presId="urn:microsoft.com/office/officeart/2005/8/layout/process3"/>
    <dgm:cxn modelId="{9D5E2693-9C10-9C47-94CA-B79DAE09CF9B}" type="presOf" srcId="{D92519DC-BE68-FA49-BF49-A45BBC63E97F}" destId="{75EF1A47-2B9E-A541-ABF7-61611C153741}" srcOrd="0" destOrd="0" presId="urn:microsoft.com/office/officeart/2005/8/layout/process3"/>
    <dgm:cxn modelId="{D65DC51A-6054-6E48-B461-EC0E1EB1D4BC}" type="presOf" srcId="{31B809BE-EAFF-5043-BC2B-1375E0C9F81C}" destId="{DEE6C42E-EDF5-4244-90F9-15D0C3F0902F}" srcOrd="0" destOrd="0" presId="urn:microsoft.com/office/officeart/2005/8/layout/process3"/>
    <dgm:cxn modelId="{28D177AD-53AE-4A00-A0CF-5FCF221E8856}" type="presOf" srcId="{4517DCFF-3625-4A62-A69F-EF3518C73BBD}" destId="{352F6262-D6E2-DC40-B00D-C4886B840CDC}" srcOrd="0" destOrd="2" presId="urn:microsoft.com/office/officeart/2005/8/layout/process3"/>
    <dgm:cxn modelId="{A2F15679-4783-204F-B8DF-CD78AB9A6666}" srcId="{63406356-5C9C-6744-8672-28FCC18A583C}" destId="{31B809BE-EAFF-5043-BC2B-1375E0C9F81C}" srcOrd="3" destOrd="0" parTransId="{012E7E17-98D1-224E-ADF3-BF45903DBF2F}" sibTransId="{059F4147-2A33-C64F-B442-6E615B4C2B1E}"/>
    <dgm:cxn modelId="{58477F23-118B-B54C-B124-67BDE13C6FA6}" srcId="{63406356-5C9C-6744-8672-28FCC18A583C}" destId="{F5949850-9495-3A4B-BA8A-8103BCFAA3F3}" srcOrd="0" destOrd="0" parTransId="{BE7D9F36-099F-4F4F-AFE1-BEE0C51A5BD6}" sibTransId="{4AFFF00B-D630-654F-8256-00CF27338B6C}"/>
    <dgm:cxn modelId="{77CD8F8B-6E11-1E4C-AD63-EE204601E393}" type="presOf" srcId="{944FB87B-7D81-A94F-B4BE-680EF816C723}" destId="{AE063DE3-A40F-8C46-9944-6D78432331E2}" srcOrd="0" destOrd="1" presId="urn:microsoft.com/office/officeart/2005/8/layout/process3"/>
    <dgm:cxn modelId="{E5A3284B-C1AC-EA47-A80C-A50EA9D92516}" type="presOf" srcId="{4AFFF00B-D630-654F-8256-00CF27338B6C}" destId="{D5F35B57-461F-3D4D-991C-B9D093250D76}" srcOrd="0" destOrd="0" presId="urn:microsoft.com/office/officeart/2005/8/layout/process3"/>
    <dgm:cxn modelId="{A9322973-A49A-4AB8-BB1A-77EF055247AE}" type="presOf" srcId="{0BC4BDBE-51EF-4682-862B-9C50E3BD3520}" destId="{352F6262-D6E2-DC40-B00D-C4886B840CDC}" srcOrd="0" destOrd="3" presId="urn:microsoft.com/office/officeart/2005/8/layout/process3"/>
    <dgm:cxn modelId="{13F3D893-7B00-412A-99FF-FB4D5FCA3B2A}" srcId="{E4AF2481-7B8E-504A-86B1-BE01DDD19988}" destId="{846E3514-8226-4191-9348-16AA9C3F9CE2}" srcOrd="2" destOrd="0" parTransId="{2456DD1C-B87E-4136-AD50-9F23F3F5C242}" sibTransId="{837621C8-023D-4F27-A45B-14839E3F15C3}"/>
    <dgm:cxn modelId="{961FCB9B-70A1-274F-8FBA-E696A79B6C90}" srcId="{D92519DC-BE68-FA49-BF49-A45BBC63E97F}" destId="{66F6B4B5-B422-DD4F-9D3F-94D6193CBAED}" srcOrd="1" destOrd="0" parTransId="{C8B2BD17-5B52-474E-A391-7E106BD67BBC}" sibTransId="{6F6C93E9-D730-4047-A789-4C5B49F421F2}"/>
    <dgm:cxn modelId="{20E49D49-1A09-5845-88DD-5112A3BF443B}" srcId="{D92519DC-BE68-FA49-BF49-A45BBC63E97F}" destId="{9E8404F1-C0CC-1949-AB3F-FD06E5DF357D}" srcOrd="2" destOrd="0" parTransId="{BFAB2CF6-2768-534B-A7B9-79399CE4AAE0}" sibTransId="{ABA0C405-6CC6-D747-8955-BFCBC1CB4E21}"/>
    <dgm:cxn modelId="{77464B05-F275-4B0C-B705-E6D282EB91CF}" srcId="{F5949850-9495-3A4B-BA8A-8103BCFAA3F3}" destId="{9721A212-FCF5-485B-845D-DABF5091FDE2}" srcOrd="1" destOrd="0" parTransId="{0F9E4F43-2FC2-4BFC-A99D-3CD20A50F77C}" sibTransId="{2F5A37B7-3AEC-4891-8D18-5BEBC245B377}"/>
    <dgm:cxn modelId="{DF05F21E-F024-7D4F-97AF-ADB1B58B9D1B}" type="presOf" srcId="{60C575BF-744F-7F4E-8B8E-9A57454C0604}" destId="{26ED6216-949B-A349-9600-C9B0BF8D1827}" srcOrd="0" destOrd="0" presId="urn:microsoft.com/office/officeart/2005/8/layout/process3"/>
    <dgm:cxn modelId="{726394AA-DC39-8846-8EEA-4EF9E406212A}" type="presOf" srcId="{63406356-5C9C-6744-8672-28FCC18A583C}" destId="{CFFAB018-45A4-D949-B872-55AE5BD11CC1}" srcOrd="0" destOrd="0" presId="urn:microsoft.com/office/officeart/2005/8/layout/process3"/>
    <dgm:cxn modelId="{94C64DE3-016B-D547-B307-0139E544EC37}" type="presOf" srcId="{31B809BE-EAFF-5043-BC2B-1375E0C9F81C}" destId="{E58B4D83-F6CE-094C-A15C-20A41AB4FA55}" srcOrd="1" destOrd="0" presId="urn:microsoft.com/office/officeart/2005/8/layout/process3"/>
    <dgm:cxn modelId="{19CBEF66-5935-468C-8783-5E8BDC48A867}" type="presOf" srcId="{0E5B56E2-EA6A-46BE-BD42-247F3BB54F58}" destId="{AE063DE3-A40F-8C46-9944-6D78432331E2}" srcOrd="0" destOrd="0" presId="urn:microsoft.com/office/officeart/2005/8/layout/process3"/>
    <dgm:cxn modelId="{03EE6418-30C1-0C47-9799-EFCAF472F5D7}" type="presParOf" srcId="{CFFAB018-45A4-D949-B872-55AE5BD11CC1}" destId="{A1681FFD-9A48-5B42-890F-E728AB43C23C}" srcOrd="0" destOrd="0" presId="urn:microsoft.com/office/officeart/2005/8/layout/process3"/>
    <dgm:cxn modelId="{8E311B3C-0274-FD4D-8FE0-8FB0A3AB2FB3}" type="presParOf" srcId="{A1681FFD-9A48-5B42-890F-E728AB43C23C}" destId="{07B73514-04A8-3040-9075-11C193E4D4DC}" srcOrd="0" destOrd="0" presId="urn:microsoft.com/office/officeart/2005/8/layout/process3"/>
    <dgm:cxn modelId="{47866FCA-2259-A245-962C-8058C1508D37}" type="presParOf" srcId="{A1681FFD-9A48-5B42-890F-E728AB43C23C}" destId="{299906DD-2B11-3640-A8C3-A2DDE749FA46}" srcOrd="1" destOrd="0" presId="urn:microsoft.com/office/officeart/2005/8/layout/process3"/>
    <dgm:cxn modelId="{FC60DF19-5E7A-DB42-A494-B89104A07E7E}" type="presParOf" srcId="{A1681FFD-9A48-5B42-890F-E728AB43C23C}" destId="{352F6262-D6E2-DC40-B00D-C4886B840CDC}" srcOrd="2" destOrd="0" presId="urn:microsoft.com/office/officeart/2005/8/layout/process3"/>
    <dgm:cxn modelId="{6F93BDD1-30E3-EF4A-B8D9-F2BC48CCC1C9}" type="presParOf" srcId="{CFFAB018-45A4-D949-B872-55AE5BD11CC1}" destId="{D5F35B57-461F-3D4D-991C-B9D093250D76}" srcOrd="1" destOrd="0" presId="urn:microsoft.com/office/officeart/2005/8/layout/process3"/>
    <dgm:cxn modelId="{01CD92B2-F5FE-D74E-B211-6F2106D50284}" type="presParOf" srcId="{D5F35B57-461F-3D4D-991C-B9D093250D76}" destId="{FDA8CDBB-9A94-A844-B9BE-734271636C2D}" srcOrd="0" destOrd="0" presId="urn:microsoft.com/office/officeart/2005/8/layout/process3"/>
    <dgm:cxn modelId="{704557D5-C880-3245-8481-D76A48BB9290}" type="presParOf" srcId="{CFFAB018-45A4-D949-B872-55AE5BD11CC1}" destId="{83B69A25-9A38-4D4C-8C5D-150436376AE4}" srcOrd="2" destOrd="0" presId="urn:microsoft.com/office/officeart/2005/8/layout/process3"/>
    <dgm:cxn modelId="{B14CE209-3298-8141-B405-A46B28C739A1}" type="presParOf" srcId="{83B69A25-9A38-4D4C-8C5D-150436376AE4}" destId="{75EF1A47-2B9E-A541-ABF7-61611C153741}" srcOrd="0" destOrd="0" presId="urn:microsoft.com/office/officeart/2005/8/layout/process3"/>
    <dgm:cxn modelId="{C476E83D-DFA2-3246-B59C-F86C8288AABC}" type="presParOf" srcId="{83B69A25-9A38-4D4C-8C5D-150436376AE4}" destId="{9149A8F6-2E5D-E149-A588-9E2724E0363C}" srcOrd="1" destOrd="0" presId="urn:microsoft.com/office/officeart/2005/8/layout/process3"/>
    <dgm:cxn modelId="{C1189962-7DF0-3343-A503-EDA47F6E399C}" type="presParOf" srcId="{83B69A25-9A38-4D4C-8C5D-150436376AE4}" destId="{E4F28757-D283-164F-A1B2-1CD7EDFC2DA9}" srcOrd="2" destOrd="0" presId="urn:microsoft.com/office/officeart/2005/8/layout/process3"/>
    <dgm:cxn modelId="{829094FA-4833-3841-A35B-2D8DF8CB4FD6}" type="presParOf" srcId="{CFFAB018-45A4-D949-B872-55AE5BD11CC1}" destId="{0DEB9156-2000-104F-8122-F25EAB0279D9}" srcOrd="3" destOrd="0" presId="urn:microsoft.com/office/officeart/2005/8/layout/process3"/>
    <dgm:cxn modelId="{0E042893-0D6A-484A-BEDE-7A60D16491A4}" type="presParOf" srcId="{0DEB9156-2000-104F-8122-F25EAB0279D9}" destId="{20E44346-F77D-E746-8CDB-AE8C9BC00D35}" srcOrd="0" destOrd="0" presId="urn:microsoft.com/office/officeart/2005/8/layout/process3"/>
    <dgm:cxn modelId="{8A9C60BC-A9B4-9B4F-A62F-BC946CD1B9C3}" type="presParOf" srcId="{CFFAB018-45A4-D949-B872-55AE5BD11CC1}" destId="{BA843BBA-1393-EC4F-8821-53F28B09777C}" srcOrd="4" destOrd="0" presId="urn:microsoft.com/office/officeart/2005/8/layout/process3"/>
    <dgm:cxn modelId="{F6EEEC7E-AF2C-FB45-BF84-C8BB88C0FFDD}" type="presParOf" srcId="{BA843BBA-1393-EC4F-8821-53F28B09777C}" destId="{6D626E64-62CC-EA4E-853D-D315E383662E}" srcOrd="0" destOrd="0" presId="urn:microsoft.com/office/officeart/2005/8/layout/process3"/>
    <dgm:cxn modelId="{73F618BE-1783-2F4E-BBE3-EF9796DC37A2}" type="presParOf" srcId="{BA843BBA-1393-EC4F-8821-53F28B09777C}" destId="{308FFBA5-2774-CE4C-BBFD-DCC81E67EDAC}" srcOrd="1" destOrd="0" presId="urn:microsoft.com/office/officeart/2005/8/layout/process3"/>
    <dgm:cxn modelId="{AEAF8DA8-842C-4442-B68E-0BF53D0FB7FB}" type="presParOf" srcId="{BA843BBA-1393-EC4F-8821-53F28B09777C}" destId="{26ED6216-949B-A349-9600-C9B0BF8D1827}" srcOrd="2" destOrd="0" presId="urn:microsoft.com/office/officeart/2005/8/layout/process3"/>
    <dgm:cxn modelId="{D6E67BD4-1C82-E84A-BEDF-9B3175A4EA66}" type="presParOf" srcId="{CFFAB018-45A4-D949-B872-55AE5BD11CC1}" destId="{7D3FFD87-CF1D-9246-A3AD-650A0690C58B}" srcOrd="5" destOrd="0" presId="urn:microsoft.com/office/officeart/2005/8/layout/process3"/>
    <dgm:cxn modelId="{594E1FEA-FD98-C841-9ECF-56F768C86F87}" type="presParOf" srcId="{7D3FFD87-CF1D-9246-A3AD-650A0690C58B}" destId="{48C68EDE-3B45-1E47-A65B-8B2C43BC2E8D}" srcOrd="0" destOrd="0" presId="urn:microsoft.com/office/officeart/2005/8/layout/process3"/>
    <dgm:cxn modelId="{64CA44F0-0A75-7342-8CB6-CA4C51FCF77D}" type="presParOf" srcId="{CFFAB018-45A4-D949-B872-55AE5BD11CC1}" destId="{A5E76675-D6C7-5942-B3B2-150CDF3F7CF3}" srcOrd="6" destOrd="0" presId="urn:microsoft.com/office/officeart/2005/8/layout/process3"/>
    <dgm:cxn modelId="{7F3BC9BB-7537-4946-969E-1A5760D6DF0F}" type="presParOf" srcId="{A5E76675-D6C7-5942-B3B2-150CDF3F7CF3}" destId="{DEE6C42E-EDF5-4244-90F9-15D0C3F0902F}" srcOrd="0" destOrd="0" presId="urn:microsoft.com/office/officeart/2005/8/layout/process3"/>
    <dgm:cxn modelId="{065EE35C-F038-5847-86F4-0449A87CA51A}" type="presParOf" srcId="{A5E76675-D6C7-5942-B3B2-150CDF3F7CF3}" destId="{E58B4D83-F6CE-094C-A15C-20A41AB4FA55}" srcOrd="1" destOrd="0" presId="urn:microsoft.com/office/officeart/2005/8/layout/process3"/>
    <dgm:cxn modelId="{C50BC974-6631-5644-B133-BADFEFB896AF}" type="presParOf" srcId="{A5E76675-D6C7-5942-B3B2-150CDF3F7CF3}" destId="{AE063DE3-A40F-8C46-9944-6D78432331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06356-5C9C-6744-8672-28FCC18A583C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949850-9495-3A4B-BA8A-8103BCFAA3F3}">
      <dgm:prSet phldrT="[Текст]"/>
      <dgm:spPr/>
      <dgm:t>
        <a:bodyPr/>
        <a:lstStyle/>
        <a:p>
          <a:r>
            <a:rPr lang="ru-RU" dirty="0" smtClean="0"/>
            <a:t>Входные документы</a:t>
          </a:r>
          <a:endParaRPr lang="ru-RU" dirty="0"/>
        </a:p>
      </dgm:t>
    </dgm:pt>
    <dgm:pt modelId="{BE7D9F36-099F-4F4F-AFE1-BEE0C51A5BD6}" type="parTrans" cxnId="{58477F23-118B-B54C-B124-67BDE13C6FA6}">
      <dgm:prSet/>
      <dgm:spPr/>
      <dgm:t>
        <a:bodyPr/>
        <a:lstStyle/>
        <a:p>
          <a:endParaRPr lang="ru-RU"/>
        </a:p>
      </dgm:t>
    </dgm:pt>
    <dgm:pt modelId="{4AFFF00B-D630-654F-8256-00CF27338B6C}" type="sibTrans" cxnId="{58477F23-118B-B54C-B124-67BDE13C6FA6}">
      <dgm:prSet/>
      <dgm:spPr/>
      <dgm:t>
        <a:bodyPr/>
        <a:lstStyle/>
        <a:p>
          <a:endParaRPr lang="ru-RU"/>
        </a:p>
      </dgm:t>
    </dgm:pt>
    <dgm:pt modelId="{F76FEF87-7EE4-ED42-932B-A46F7E635F80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Проверка подтверждающих</a:t>
          </a:r>
          <a:r>
            <a:rPr lang="ru-RU" baseline="0" dirty="0" smtClean="0"/>
            <a:t> </a:t>
          </a:r>
          <a:r>
            <a:rPr lang="ru-RU" dirty="0" smtClean="0"/>
            <a:t> документов</a:t>
          </a:r>
          <a:endParaRPr lang="ru-RU" dirty="0"/>
        </a:p>
      </dgm:t>
    </dgm:pt>
    <dgm:pt modelId="{74AF2DC3-FDB2-9642-A277-3E71EA10A5C6}" type="parTrans" cxnId="{371A7CF1-A9FF-C64C-A9E2-44A1F00383B1}">
      <dgm:prSet/>
      <dgm:spPr/>
      <dgm:t>
        <a:bodyPr/>
        <a:lstStyle/>
        <a:p>
          <a:endParaRPr lang="ru-RU"/>
        </a:p>
      </dgm:t>
    </dgm:pt>
    <dgm:pt modelId="{82576F47-6A5D-AF41-B630-03F1E4FDE3D0}" type="sibTrans" cxnId="{371A7CF1-A9FF-C64C-A9E2-44A1F00383B1}">
      <dgm:prSet/>
      <dgm:spPr/>
      <dgm:t>
        <a:bodyPr/>
        <a:lstStyle/>
        <a:p>
          <a:endParaRPr lang="ru-RU"/>
        </a:p>
      </dgm:t>
    </dgm:pt>
    <dgm:pt modelId="{E4AF2481-7B8E-504A-86B1-BE01DDD19988}">
      <dgm:prSet phldrT="[Текст]"/>
      <dgm:spPr/>
      <dgm:t>
        <a:bodyPr/>
        <a:lstStyle/>
        <a:p>
          <a:r>
            <a:rPr lang="ru-RU" dirty="0" smtClean="0"/>
            <a:t>Чемпионатный</a:t>
          </a:r>
          <a:r>
            <a:rPr lang="ru-RU" baseline="0" dirty="0" smtClean="0"/>
            <a:t> опыт</a:t>
          </a:r>
          <a:endParaRPr lang="ru-RU" dirty="0"/>
        </a:p>
      </dgm:t>
    </dgm:pt>
    <dgm:pt modelId="{23AAA340-3E87-8747-B52B-1BF55373128A}" type="parTrans" cxnId="{AFB832DD-266D-234F-AD76-B905ECA88DEF}">
      <dgm:prSet/>
      <dgm:spPr/>
      <dgm:t>
        <a:bodyPr/>
        <a:lstStyle/>
        <a:p>
          <a:endParaRPr lang="ru-RU"/>
        </a:p>
      </dgm:t>
    </dgm:pt>
    <dgm:pt modelId="{3D921219-6656-CE45-9454-4B4A5408D644}" type="sibTrans" cxnId="{AFB832DD-266D-234F-AD76-B905ECA88DEF}">
      <dgm:prSet/>
      <dgm:spPr/>
      <dgm:t>
        <a:bodyPr/>
        <a:lstStyle/>
        <a:p>
          <a:endParaRPr lang="ru-RU"/>
        </a:p>
      </dgm:t>
    </dgm:pt>
    <dgm:pt modelId="{60C575BF-744F-7F4E-8B8E-9A57454C0604}">
      <dgm:prSet phldrT="[Текст]"/>
      <dgm:spPr/>
      <dgm:t>
        <a:bodyPr/>
        <a:lstStyle/>
        <a:p>
          <a:r>
            <a:rPr lang="ru-RU" dirty="0" smtClean="0"/>
            <a:t>Работа на чемпионате</a:t>
          </a:r>
          <a:r>
            <a:rPr lang="ru-RU" baseline="0" dirty="0" smtClean="0"/>
            <a:t> в качестве эксперта</a:t>
          </a:r>
          <a:endParaRPr lang="ru-RU" dirty="0"/>
        </a:p>
      </dgm:t>
    </dgm:pt>
    <dgm:pt modelId="{23F7CDB3-CEC1-A54B-9C5E-5ABF11D8DF4B}" type="parTrans" cxnId="{A927A2EE-22C0-8546-A5D9-B1375B40D6F7}">
      <dgm:prSet/>
      <dgm:spPr/>
      <dgm:t>
        <a:bodyPr/>
        <a:lstStyle/>
        <a:p>
          <a:endParaRPr lang="ru-RU"/>
        </a:p>
      </dgm:t>
    </dgm:pt>
    <dgm:pt modelId="{7208AAFF-E1D7-D94E-BA86-E95F1ACBF339}" type="sibTrans" cxnId="{A927A2EE-22C0-8546-A5D9-B1375B40D6F7}">
      <dgm:prSet/>
      <dgm:spPr/>
      <dgm:t>
        <a:bodyPr/>
        <a:lstStyle/>
        <a:p>
          <a:endParaRPr lang="ru-RU"/>
        </a:p>
      </dgm:t>
    </dgm:pt>
    <dgm:pt modelId="{31B809BE-EAFF-5043-BC2B-1375E0C9F81C}">
      <dgm:prSet phldrT="[Текст]"/>
      <dgm:spPr/>
      <dgm:t>
        <a:bodyPr/>
        <a:lstStyle/>
        <a:p>
          <a:r>
            <a:rPr lang="ru-RU" dirty="0" smtClean="0"/>
            <a:t>Требования СК</a:t>
          </a:r>
          <a:endParaRPr lang="ru-RU" dirty="0"/>
        </a:p>
      </dgm:t>
    </dgm:pt>
    <dgm:pt modelId="{012E7E17-98D1-224E-ADF3-BF45903DBF2F}" type="parTrans" cxnId="{A2F15679-4783-204F-B8DF-CD78AB9A6666}">
      <dgm:prSet/>
      <dgm:spPr/>
      <dgm:t>
        <a:bodyPr/>
        <a:lstStyle/>
        <a:p>
          <a:endParaRPr lang="ru-RU"/>
        </a:p>
      </dgm:t>
    </dgm:pt>
    <dgm:pt modelId="{059F4147-2A33-C64F-B442-6E615B4C2B1E}" type="sibTrans" cxnId="{A2F15679-4783-204F-B8DF-CD78AB9A6666}">
      <dgm:prSet/>
      <dgm:spPr/>
      <dgm:t>
        <a:bodyPr/>
        <a:lstStyle/>
        <a:p>
          <a:endParaRPr lang="ru-RU"/>
        </a:p>
      </dgm:t>
    </dgm:pt>
    <dgm:pt modelId="{944FB87B-7D81-A94F-B4BE-680EF816C723}">
      <dgm:prSet phldrT="[Текст]"/>
      <dgm:spPr/>
      <dgm:t>
        <a:bodyPr/>
        <a:lstStyle/>
        <a:p>
          <a:r>
            <a:rPr lang="ru-RU" dirty="0" smtClean="0"/>
            <a:t>Дополнительные требования</a:t>
          </a:r>
          <a:r>
            <a:rPr lang="ru-RU" baseline="0" dirty="0" smtClean="0"/>
            <a:t> по компетенции</a:t>
          </a:r>
          <a:endParaRPr lang="ru-RU" dirty="0"/>
        </a:p>
      </dgm:t>
    </dgm:pt>
    <dgm:pt modelId="{F32BA712-E9DB-9C48-9183-3EEDCDB526A7}" type="parTrans" cxnId="{59200CEF-5FA6-0748-97CD-821271EC1244}">
      <dgm:prSet/>
      <dgm:spPr/>
      <dgm:t>
        <a:bodyPr/>
        <a:lstStyle/>
        <a:p>
          <a:endParaRPr lang="ru-RU"/>
        </a:p>
      </dgm:t>
    </dgm:pt>
    <dgm:pt modelId="{430E3FC0-3771-0B4A-8274-49E3694677FD}" type="sibTrans" cxnId="{59200CEF-5FA6-0748-97CD-821271EC1244}">
      <dgm:prSet/>
      <dgm:spPr/>
      <dgm:t>
        <a:bodyPr/>
        <a:lstStyle/>
        <a:p>
          <a:endParaRPr lang="ru-RU"/>
        </a:p>
      </dgm:t>
    </dgm:pt>
    <dgm:pt modelId="{D92519DC-BE68-FA49-BF49-A45BBC63E97F}">
      <dgm:prSet/>
      <dgm:spPr/>
      <dgm:t>
        <a:bodyPr/>
        <a:lstStyle/>
        <a:p>
          <a:r>
            <a:rPr lang="ru-RU" dirty="0" smtClean="0"/>
            <a:t>Проверка обучения</a:t>
          </a:r>
          <a:endParaRPr lang="ru-RU" dirty="0"/>
        </a:p>
      </dgm:t>
    </dgm:pt>
    <dgm:pt modelId="{DCB8200F-828B-AA46-BB1D-07E8CDAF3DA8}" type="parTrans" cxnId="{A677C587-9609-DD40-A7DC-B66ADF6E3BDB}">
      <dgm:prSet/>
      <dgm:spPr/>
      <dgm:t>
        <a:bodyPr/>
        <a:lstStyle/>
        <a:p>
          <a:endParaRPr lang="ru-RU"/>
        </a:p>
      </dgm:t>
    </dgm:pt>
    <dgm:pt modelId="{7414C620-BACB-F243-B671-5DF0D14923E8}" type="sibTrans" cxnId="{A677C587-9609-DD40-A7DC-B66ADF6E3BDB}">
      <dgm:prSet/>
      <dgm:spPr/>
      <dgm:t>
        <a:bodyPr/>
        <a:lstStyle/>
        <a:p>
          <a:endParaRPr lang="ru-RU"/>
        </a:p>
      </dgm:t>
    </dgm:pt>
    <dgm:pt modelId="{E613A82E-C9F2-754F-8E17-52BA9E3BBFA8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C204ADA-686E-5D43-9332-0A4424086064}" type="parTrans" cxnId="{EAC93DAC-517C-9646-B9F6-70EF7CB81961}">
      <dgm:prSet/>
      <dgm:spPr/>
      <dgm:t>
        <a:bodyPr/>
        <a:lstStyle/>
        <a:p>
          <a:endParaRPr lang="ru-RU"/>
        </a:p>
      </dgm:t>
    </dgm:pt>
    <dgm:pt modelId="{C5768262-7C80-4945-8350-FEE18F47DEA7}" type="sibTrans" cxnId="{EAC93DAC-517C-9646-B9F6-70EF7CB81961}">
      <dgm:prSet/>
      <dgm:spPr/>
      <dgm:t>
        <a:bodyPr/>
        <a:lstStyle/>
        <a:p>
          <a:endParaRPr lang="ru-RU"/>
        </a:p>
      </dgm:t>
    </dgm:pt>
    <dgm:pt modelId="{3441E060-4B66-584E-9E62-3BE8F8267D30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5F1284B-A7E6-7747-88DA-78C2C570FF67}" type="parTrans" cxnId="{D05E918F-1D78-0048-9B49-DE489D4072DA}">
      <dgm:prSet/>
      <dgm:spPr/>
      <dgm:t>
        <a:bodyPr/>
        <a:lstStyle/>
        <a:p>
          <a:endParaRPr lang="ru-RU"/>
        </a:p>
      </dgm:t>
    </dgm:pt>
    <dgm:pt modelId="{321B4729-920B-8E4B-86FE-2B28C37AD183}" type="sibTrans" cxnId="{D05E918F-1D78-0048-9B49-DE489D4072DA}">
      <dgm:prSet/>
      <dgm:spPr/>
      <dgm:t>
        <a:bodyPr/>
        <a:lstStyle/>
        <a:p>
          <a:endParaRPr lang="ru-RU"/>
        </a:p>
      </dgm:t>
    </dgm:pt>
    <dgm:pt modelId="{5108BD0D-320E-1A41-AE0B-5E08E780BF58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8A86465-604D-E849-A037-74975D7F7905}" type="parTrans" cxnId="{2A6EA6AF-D801-A044-BCD3-1CA6AB9CEDA4}">
      <dgm:prSet/>
      <dgm:spPr/>
      <dgm:t>
        <a:bodyPr/>
        <a:lstStyle/>
        <a:p>
          <a:endParaRPr lang="ru-RU"/>
        </a:p>
      </dgm:t>
    </dgm:pt>
    <dgm:pt modelId="{B73C690D-C54F-444A-96FC-439AA67E0BDE}" type="sibTrans" cxnId="{2A6EA6AF-D801-A044-BCD3-1CA6AB9CEDA4}">
      <dgm:prSet/>
      <dgm:spPr/>
      <dgm:t>
        <a:bodyPr/>
        <a:lstStyle/>
        <a:p>
          <a:endParaRPr lang="ru-RU"/>
        </a:p>
      </dgm:t>
    </dgm:pt>
    <dgm:pt modelId="{9A7F3EE3-552E-6F43-B522-38188E9BB21C}">
      <dgm:prSet phldrT="[Текст]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Заявление</a:t>
          </a:r>
          <a:endParaRPr lang="ru-RU" dirty="0"/>
        </a:p>
      </dgm:t>
    </dgm:pt>
    <dgm:pt modelId="{0E0B8AC2-CE7A-1440-AD25-97D7B844F2EB}" type="parTrans" cxnId="{FC138D08-8463-AC4C-A167-2187F0C5E607}">
      <dgm:prSet/>
      <dgm:spPr/>
      <dgm:t>
        <a:bodyPr/>
        <a:lstStyle/>
        <a:p>
          <a:endParaRPr lang="ru-RU"/>
        </a:p>
      </dgm:t>
    </dgm:pt>
    <dgm:pt modelId="{F24F0076-71EE-C74F-9C5C-8D487A188EF7}" type="sibTrans" cxnId="{FC138D08-8463-AC4C-A167-2187F0C5E607}">
      <dgm:prSet/>
      <dgm:spPr/>
      <dgm:t>
        <a:bodyPr/>
        <a:lstStyle/>
        <a:p>
          <a:endParaRPr lang="ru-RU"/>
        </a:p>
      </dgm:t>
    </dgm:pt>
    <dgm:pt modelId="{4AC7CA2C-6081-324B-9092-CA9A5328E44E}">
      <dgm:prSet phldrT="[Текст]"/>
      <dgm:spPr/>
      <dgm:t>
        <a:bodyPr/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D83EE372-CB5D-A841-97A8-B210BB48286D}" type="parTrans" cxnId="{F0B3D920-4FCA-8B49-8225-4FB60B264789}">
      <dgm:prSet/>
      <dgm:spPr/>
      <dgm:t>
        <a:bodyPr/>
        <a:lstStyle/>
        <a:p>
          <a:endParaRPr lang="ru-RU"/>
        </a:p>
      </dgm:t>
    </dgm:pt>
    <dgm:pt modelId="{6B28DA56-BD2A-364C-860F-6316359C9A69}" type="sibTrans" cxnId="{F0B3D920-4FCA-8B49-8225-4FB60B264789}">
      <dgm:prSet/>
      <dgm:spPr/>
      <dgm:t>
        <a:bodyPr/>
        <a:lstStyle/>
        <a:p>
          <a:endParaRPr lang="ru-RU"/>
        </a:p>
      </dgm:t>
    </dgm:pt>
    <dgm:pt modelId="{7A86EBD6-3D4E-624E-9842-64194C151B73}">
      <dgm:prSet/>
      <dgm:spPr/>
      <dgm:t>
        <a:bodyPr/>
        <a:lstStyle/>
        <a:p>
          <a:r>
            <a:rPr lang="ru-RU" dirty="0" smtClean="0"/>
            <a:t>Обучение, организуемое Союзом ВСР</a:t>
          </a:r>
          <a:endParaRPr lang="ru-RU" dirty="0"/>
        </a:p>
      </dgm:t>
    </dgm:pt>
    <dgm:pt modelId="{62DFBB92-30D6-4B41-AAD4-007BE13F4E16}" type="parTrans" cxnId="{013D4C6C-B801-214D-A970-FBC3E33A1679}">
      <dgm:prSet/>
      <dgm:spPr/>
      <dgm:t>
        <a:bodyPr/>
        <a:lstStyle/>
        <a:p>
          <a:endParaRPr lang="ru-RU"/>
        </a:p>
      </dgm:t>
    </dgm:pt>
    <dgm:pt modelId="{C473400A-E07E-6B4D-B9C2-7F27467E330B}" type="sibTrans" cxnId="{013D4C6C-B801-214D-A970-FBC3E33A1679}">
      <dgm:prSet/>
      <dgm:spPr/>
      <dgm:t>
        <a:bodyPr/>
        <a:lstStyle/>
        <a:p>
          <a:endParaRPr lang="ru-RU"/>
        </a:p>
      </dgm:t>
    </dgm:pt>
    <dgm:pt modelId="{66F6B4B5-B422-DD4F-9D3F-94D6193CBAED}">
      <dgm:prSet/>
      <dgm:spPr/>
      <dgm:t>
        <a:bodyPr/>
        <a:lstStyle/>
        <a:p>
          <a:r>
            <a:rPr lang="ru-RU" dirty="0" smtClean="0"/>
            <a:t>Тестирование</a:t>
          </a:r>
          <a:r>
            <a:rPr lang="ru-RU" baseline="0" dirty="0" smtClean="0"/>
            <a:t> по </a:t>
          </a:r>
          <a:r>
            <a:rPr lang="ru-RU" baseline="0" dirty="0" err="1" smtClean="0"/>
            <a:t>C</a:t>
          </a:r>
          <a:r>
            <a:rPr lang="en-US" baseline="0" dirty="0" smtClean="0"/>
            <a:t>IS </a:t>
          </a:r>
          <a:r>
            <a:rPr lang="ru-RU" baseline="0" dirty="0" smtClean="0"/>
            <a:t>и стандартам</a:t>
          </a:r>
          <a:endParaRPr lang="ru-RU" dirty="0"/>
        </a:p>
      </dgm:t>
    </dgm:pt>
    <dgm:pt modelId="{C8B2BD17-5B52-474E-A391-7E106BD67BBC}" type="parTrans" cxnId="{961FCB9B-70A1-274F-8FBA-E696A79B6C90}">
      <dgm:prSet/>
      <dgm:spPr/>
      <dgm:t>
        <a:bodyPr/>
        <a:lstStyle/>
        <a:p>
          <a:endParaRPr lang="ru-RU"/>
        </a:p>
      </dgm:t>
    </dgm:pt>
    <dgm:pt modelId="{6F6C93E9-D730-4047-A789-4C5B49F421F2}" type="sibTrans" cxnId="{961FCB9B-70A1-274F-8FBA-E696A79B6C90}">
      <dgm:prSet/>
      <dgm:spPr/>
      <dgm:t>
        <a:bodyPr/>
        <a:lstStyle/>
        <a:p>
          <a:endParaRPr lang="ru-RU"/>
        </a:p>
      </dgm:t>
    </dgm:pt>
    <dgm:pt modelId="{6545F29C-4667-2544-8B07-0A2FF1AAF06F}">
      <dgm:prSet phldrT="[Текст]"/>
      <dgm:spPr/>
      <dgm:t>
        <a:bodyPr/>
        <a:lstStyle/>
        <a:p>
          <a:r>
            <a:rPr lang="ru-RU" dirty="0" smtClean="0"/>
            <a:t>Работа на чемпионате в качестве Главного эксперта</a:t>
          </a:r>
          <a:endParaRPr lang="ru-RU" dirty="0"/>
        </a:p>
      </dgm:t>
    </dgm:pt>
    <dgm:pt modelId="{000DB3AE-3798-DA42-A218-0AB700EEA754}" type="parTrans" cxnId="{66E29AA7-9F5F-6443-B6D2-5BB463D1AB94}">
      <dgm:prSet/>
      <dgm:spPr/>
      <dgm:t>
        <a:bodyPr/>
        <a:lstStyle/>
        <a:p>
          <a:endParaRPr lang="ru-RU"/>
        </a:p>
      </dgm:t>
    </dgm:pt>
    <dgm:pt modelId="{DE65AF0A-0A12-3E49-A8BC-D16853A2AA57}" type="sibTrans" cxnId="{66E29AA7-9F5F-6443-B6D2-5BB463D1AB94}">
      <dgm:prSet/>
      <dgm:spPr/>
      <dgm:t>
        <a:bodyPr/>
        <a:lstStyle/>
        <a:p>
          <a:endParaRPr lang="ru-RU"/>
        </a:p>
      </dgm:t>
    </dgm:pt>
    <dgm:pt modelId="{39F7C623-16B0-9547-8E5A-BDE4DD195E8C}">
      <dgm:prSet phldrT="[Текст]"/>
      <dgm:spPr/>
      <dgm:t>
        <a:bodyPr/>
        <a:lstStyle/>
        <a:p>
          <a:r>
            <a:rPr lang="ru-RU" dirty="0" smtClean="0"/>
            <a:t>Под</a:t>
          </a:r>
          <a:r>
            <a:rPr lang="ru-RU" baseline="0" dirty="0" smtClean="0"/>
            <a:t> контролем сертифицированного эксперта + рекомендация</a:t>
          </a:r>
          <a:endParaRPr lang="ru-RU" dirty="0"/>
        </a:p>
      </dgm:t>
    </dgm:pt>
    <dgm:pt modelId="{FDB16E24-C105-CA47-B7D2-3E10E68FA265}" type="parTrans" cxnId="{4B922575-17C2-7B44-B5BD-CF81BA099011}">
      <dgm:prSet/>
      <dgm:spPr/>
      <dgm:t>
        <a:bodyPr/>
        <a:lstStyle/>
        <a:p>
          <a:endParaRPr lang="ru-RU"/>
        </a:p>
      </dgm:t>
    </dgm:pt>
    <dgm:pt modelId="{3F1ABD54-8FA7-9D4F-9941-26918CAA4027}" type="sibTrans" cxnId="{4B922575-17C2-7B44-B5BD-CF81BA099011}">
      <dgm:prSet/>
      <dgm:spPr/>
      <dgm:t>
        <a:bodyPr/>
        <a:lstStyle/>
        <a:p>
          <a:endParaRPr lang="ru-RU"/>
        </a:p>
      </dgm:t>
    </dgm:pt>
    <dgm:pt modelId="{0BC8B8CD-227F-D749-8DCB-59680E9B29AA}">
      <dgm:prSet phldrT="[Текст]"/>
      <dgm:spPr/>
      <dgm:t>
        <a:bodyPr/>
        <a:lstStyle/>
        <a:p>
          <a:r>
            <a:rPr lang="ru-RU" dirty="0" smtClean="0"/>
            <a:t>При аудите Союза ВСР</a:t>
          </a:r>
          <a:endParaRPr lang="ru-RU" dirty="0"/>
        </a:p>
      </dgm:t>
    </dgm:pt>
    <dgm:pt modelId="{DBE781B5-F7C4-4D4D-91BF-474BF824C477}" type="parTrans" cxnId="{14EEA8C0-8930-2E4A-B08B-7C8BEB2FC9F6}">
      <dgm:prSet/>
      <dgm:spPr/>
      <dgm:t>
        <a:bodyPr/>
        <a:lstStyle/>
        <a:p>
          <a:endParaRPr lang="ru-RU"/>
        </a:p>
      </dgm:t>
    </dgm:pt>
    <dgm:pt modelId="{B2578E5D-39D7-8C46-B3DD-E796A0F46CEA}" type="sibTrans" cxnId="{14EEA8C0-8930-2E4A-B08B-7C8BEB2FC9F6}">
      <dgm:prSet/>
      <dgm:spPr/>
      <dgm:t>
        <a:bodyPr/>
        <a:lstStyle/>
        <a:p>
          <a:endParaRPr lang="ru-RU"/>
        </a:p>
      </dgm:t>
    </dgm:pt>
    <dgm:pt modelId="{9E8404F1-C0CC-1949-AB3F-FD06E5DF357D}">
      <dgm:prSet/>
      <dgm:spPr/>
      <dgm:t>
        <a:bodyPr/>
        <a:lstStyle/>
        <a:p>
          <a:r>
            <a:rPr lang="ru-RU" dirty="0" smtClean="0"/>
            <a:t>Проверка</a:t>
          </a:r>
          <a:r>
            <a:rPr lang="ru-RU" baseline="0" dirty="0" smtClean="0"/>
            <a:t> обучения по формальным документам</a:t>
          </a:r>
          <a:endParaRPr lang="ru-RU" dirty="0"/>
        </a:p>
      </dgm:t>
    </dgm:pt>
    <dgm:pt modelId="{BFAB2CF6-2768-534B-A7B9-79399CE4AAE0}" type="parTrans" cxnId="{20E49D49-1A09-5845-88DD-5112A3BF443B}">
      <dgm:prSet/>
      <dgm:spPr/>
      <dgm:t>
        <a:bodyPr/>
        <a:lstStyle/>
        <a:p>
          <a:endParaRPr lang="ru-RU"/>
        </a:p>
      </dgm:t>
    </dgm:pt>
    <dgm:pt modelId="{ABA0C405-6CC6-D747-8955-BFCBC1CB4E21}" type="sibTrans" cxnId="{20E49D49-1A09-5845-88DD-5112A3BF443B}">
      <dgm:prSet/>
      <dgm:spPr/>
      <dgm:t>
        <a:bodyPr/>
        <a:lstStyle/>
        <a:p>
          <a:endParaRPr lang="ru-RU"/>
        </a:p>
      </dgm:t>
    </dgm:pt>
    <dgm:pt modelId="{CFFAB018-45A4-D949-B872-55AE5BD11CC1}" type="pres">
      <dgm:prSet presAssocID="{63406356-5C9C-6744-8672-28FCC18A58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81FFD-9A48-5B42-890F-E728AB43C23C}" type="pres">
      <dgm:prSet presAssocID="{F5949850-9495-3A4B-BA8A-8103BCFAA3F3}" presName="composite" presStyleCnt="0"/>
      <dgm:spPr/>
    </dgm:pt>
    <dgm:pt modelId="{07B73514-04A8-3040-9075-11C193E4D4DC}" type="pres">
      <dgm:prSet presAssocID="{F5949850-9495-3A4B-BA8A-8103BCFAA3F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906DD-2B11-3640-A8C3-A2DDE749FA46}" type="pres">
      <dgm:prSet presAssocID="{F5949850-9495-3A4B-BA8A-8103BCFAA3F3}" presName="parSh" presStyleLbl="node1" presStyleIdx="0" presStyleCnt="4"/>
      <dgm:spPr/>
      <dgm:t>
        <a:bodyPr/>
        <a:lstStyle/>
        <a:p>
          <a:endParaRPr lang="ru-RU"/>
        </a:p>
      </dgm:t>
    </dgm:pt>
    <dgm:pt modelId="{352F6262-D6E2-DC40-B00D-C4886B840CDC}" type="pres">
      <dgm:prSet presAssocID="{F5949850-9495-3A4B-BA8A-8103BCFAA3F3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35B57-461F-3D4D-991C-B9D093250D76}" type="pres">
      <dgm:prSet presAssocID="{4AFFF00B-D630-654F-8256-00CF27338B6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DA8CDBB-9A94-A844-B9BE-734271636C2D}" type="pres">
      <dgm:prSet presAssocID="{4AFFF00B-D630-654F-8256-00CF27338B6C}" presName="connTx" presStyleLbl="sibTrans2D1" presStyleIdx="0" presStyleCnt="3"/>
      <dgm:spPr/>
      <dgm:t>
        <a:bodyPr/>
        <a:lstStyle/>
        <a:p>
          <a:endParaRPr lang="ru-RU"/>
        </a:p>
      </dgm:t>
    </dgm:pt>
    <dgm:pt modelId="{83B69A25-9A38-4D4C-8C5D-150436376AE4}" type="pres">
      <dgm:prSet presAssocID="{D92519DC-BE68-FA49-BF49-A45BBC63E97F}" presName="composite" presStyleCnt="0"/>
      <dgm:spPr/>
    </dgm:pt>
    <dgm:pt modelId="{75EF1A47-2B9E-A541-ABF7-61611C153741}" type="pres">
      <dgm:prSet presAssocID="{D92519DC-BE68-FA49-BF49-A45BBC63E97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9A8F6-2E5D-E149-A588-9E2724E0363C}" type="pres">
      <dgm:prSet presAssocID="{D92519DC-BE68-FA49-BF49-A45BBC63E97F}" presName="parSh" presStyleLbl="node1" presStyleIdx="1" presStyleCnt="4"/>
      <dgm:spPr/>
      <dgm:t>
        <a:bodyPr/>
        <a:lstStyle/>
        <a:p>
          <a:endParaRPr lang="ru-RU"/>
        </a:p>
      </dgm:t>
    </dgm:pt>
    <dgm:pt modelId="{E4F28757-D283-164F-A1B2-1CD7EDFC2DA9}" type="pres">
      <dgm:prSet presAssocID="{D92519DC-BE68-FA49-BF49-A45BBC63E97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B9156-2000-104F-8122-F25EAB0279D9}" type="pres">
      <dgm:prSet presAssocID="{7414C620-BACB-F243-B671-5DF0D14923E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0E44346-F77D-E746-8CDB-AE8C9BC00D35}" type="pres">
      <dgm:prSet presAssocID="{7414C620-BACB-F243-B671-5DF0D14923E8}" presName="connTx" presStyleLbl="sibTrans2D1" presStyleIdx="1" presStyleCnt="3"/>
      <dgm:spPr/>
      <dgm:t>
        <a:bodyPr/>
        <a:lstStyle/>
        <a:p>
          <a:endParaRPr lang="ru-RU"/>
        </a:p>
      </dgm:t>
    </dgm:pt>
    <dgm:pt modelId="{BA843BBA-1393-EC4F-8821-53F28B09777C}" type="pres">
      <dgm:prSet presAssocID="{E4AF2481-7B8E-504A-86B1-BE01DDD19988}" presName="composite" presStyleCnt="0"/>
      <dgm:spPr/>
    </dgm:pt>
    <dgm:pt modelId="{6D626E64-62CC-EA4E-853D-D315E383662E}" type="pres">
      <dgm:prSet presAssocID="{E4AF2481-7B8E-504A-86B1-BE01DDD1998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FFBA5-2774-CE4C-BBFD-DCC81E67EDAC}" type="pres">
      <dgm:prSet presAssocID="{E4AF2481-7B8E-504A-86B1-BE01DDD19988}" presName="parSh" presStyleLbl="node1" presStyleIdx="2" presStyleCnt="4"/>
      <dgm:spPr/>
      <dgm:t>
        <a:bodyPr/>
        <a:lstStyle/>
        <a:p>
          <a:endParaRPr lang="ru-RU"/>
        </a:p>
      </dgm:t>
    </dgm:pt>
    <dgm:pt modelId="{26ED6216-949B-A349-9600-C9B0BF8D1827}" type="pres">
      <dgm:prSet presAssocID="{E4AF2481-7B8E-504A-86B1-BE01DDD19988}" presName="desTx" presStyleLbl="fgAcc1" presStyleIdx="2" presStyleCnt="4" custScaleY="100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FFD87-CF1D-9246-A3AD-650A0690C58B}" type="pres">
      <dgm:prSet presAssocID="{3D921219-6656-CE45-9454-4B4A5408D64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8C68EDE-3B45-1E47-A65B-8B2C43BC2E8D}" type="pres">
      <dgm:prSet presAssocID="{3D921219-6656-CE45-9454-4B4A5408D644}" presName="connTx" presStyleLbl="sibTrans2D1" presStyleIdx="2" presStyleCnt="3"/>
      <dgm:spPr/>
      <dgm:t>
        <a:bodyPr/>
        <a:lstStyle/>
        <a:p>
          <a:endParaRPr lang="ru-RU"/>
        </a:p>
      </dgm:t>
    </dgm:pt>
    <dgm:pt modelId="{A5E76675-D6C7-5942-B3B2-150CDF3F7CF3}" type="pres">
      <dgm:prSet presAssocID="{31B809BE-EAFF-5043-BC2B-1375E0C9F81C}" presName="composite" presStyleCnt="0"/>
      <dgm:spPr/>
    </dgm:pt>
    <dgm:pt modelId="{DEE6C42E-EDF5-4244-90F9-15D0C3F0902F}" type="pres">
      <dgm:prSet presAssocID="{31B809BE-EAFF-5043-BC2B-1375E0C9F81C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B4D83-F6CE-094C-A15C-20A41AB4FA55}" type="pres">
      <dgm:prSet presAssocID="{31B809BE-EAFF-5043-BC2B-1375E0C9F81C}" presName="parSh" presStyleLbl="node1" presStyleIdx="3" presStyleCnt="4"/>
      <dgm:spPr/>
      <dgm:t>
        <a:bodyPr/>
        <a:lstStyle/>
        <a:p>
          <a:endParaRPr lang="ru-RU"/>
        </a:p>
      </dgm:t>
    </dgm:pt>
    <dgm:pt modelId="{AE063DE3-A40F-8C46-9944-6D78432331E2}" type="pres">
      <dgm:prSet presAssocID="{31B809BE-EAFF-5043-BC2B-1375E0C9F81C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36A65-017E-5646-88F7-69D89BC6D3C0}" type="presOf" srcId="{D92519DC-BE68-FA49-BF49-A45BBC63E97F}" destId="{9149A8F6-2E5D-E149-A588-9E2724E0363C}" srcOrd="1" destOrd="0" presId="urn:microsoft.com/office/officeart/2005/8/layout/process3"/>
    <dgm:cxn modelId="{AFB832DD-266D-234F-AD76-B905ECA88DEF}" srcId="{63406356-5C9C-6744-8672-28FCC18A583C}" destId="{E4AF2481-7B8E-504A-86B1-BE01DDD19988}" srcOrd="2" destOrd="0" parTransId="{23AAA340-3E87-8747-B52B-1BF55373128A}" sibTransId="{3D921219-6656-CE45-9454-4B4A5408D644}"/>
    <dgm:cxn modelId="{3662A09A-7BBA-EC4A-A8C5-9354F598B19D}" type="presOf" srcId="{39F7C623-16B0-9547-8E5A-BDE4DD195E8C}" destId="{26ED6216-949B-A349-9600-C9B0BF8D1827}" srcOrd="0" destOrd="2" presId="urn:microsoft.com/office/officeart/2005/8/layout/process3"/>
    <dgm:cxn modelId="{AEEAD440-0653-9447-9593-9F3715783A8D}" type="presOf" srcId="{4AC7CA2C-6081-324B-9092-CA9A5328E44E}" destId="{352F6262-D6E2-DC40-B00D-C4886B840CDC}" srcOrd="0" destOrd="4" presId="urn:microsoft.com/office/officeart/2005/8/layout/process3"/>
    <dgm:cxn modelId="{59200CEF-5FA6-0748-97CD-821271EC1244}" srcId="{31B809BE-EAFF-5043-BC2B-1375E0C9F81C}" destId="{944FB87B-7D81-A94F-B4BE-680EF816C723}" srcOrd="0" destOrd="0" parTransId="{F32BA712-E9DB-9C48-9183-3EEDCDB526A7}" sibTransId="{430E3FC0-3771-0B4A-8274-49E3694677FD}"/>
    <dgm:cxn modelId="{F0B3D920-4FCA-8B49-8225-4FB60B264789}" srcId="{F5949850-9495-3A4B-BA8A-8103BCFAA3F3}" destId="{4AC7CA2C-6081-324B-9092-CA9A5328E44E}" srcOrd="4" destOrd="0" parTransId="{D83EE372-CB5D-A841-97A8-B210BB48286D}" sibTransId="{6B28DA56-BD2A-364C-860F-6316359C9A69}"/>
    <dgm:cxn modelId="{371A7CF1-A9FF-C64C-A9E2-44A1F00383B1}" srcId="{F5949850-9495-3A4B-BA8A-8103BCFAA3F3}" destId="{F76FEF87-7EE4-ED42-932B-A46F7E635F80}" srcOrd="1" destOrd="0" parTransId="{74AF2DC3-FDB2-9642-A277-3E71EA10A5C6}" sibTransId="{82576F47-6A5D-AF41-B630-03F1E4FDE3D0}"/>
    <dgm:cxn modelId="{95692E5E-84A1-8F40-8A5C-AA7BBC694DF1}" type="presOf" srcId="{7414C620-BACB-F243-B671-5DF0D14923E8}" destId="{0DEB9156-2000-104F-8122-F25EAB0279D9}" srcOrd="0" destOrd="0" presId="urn:microsoft.com/office/officeart/2005/8/layout/process3"/>
    <dgm:cxn modelId="{A927A2EE-22C0-8546-A5D9-B1375B40D6F7}" srcId="{E4AF2481-7B8E-504A-86B1-BE01DDD19988}" destId="{60C575BF-744F-7F4E-8B8E-9A57454C0604}" srcOrd="0" destOrd="0" parTransId="{23F7CDB3-CEC1-A54B-9C5E-5ABF11D8DF4B}" sibTransId="{7208AAFF-E1D7-D94E-BA86-E95F1ACBF339}"/>
    <dgm:cxn modelId="{20E49D49-1A09-5845-88DD-5112A3BF443B}" srcId="{D92519DC-BE68-FA49-BF49-A45BBC63E97F}" destId="{9E8404F1-C0CC-1949-AB3F-FD06E5DF357D}" srcOrd="2" destOrd="0" parTransId="{BFAB2CF6-2768-534B-A7B9-79399CE4AAE0}" sibTransId="{ABA0C405-6CC6-D747-8955-BFCBC1CB4E21}"/>
    <dgm:cxn modelId="{FC138D08-8463-AC4C-A167-2187F0C5E607}" srcId="{F5949850-9495-3A4B-BA8A-8103BCFAA3F3}" destId="{9A7F3EE3-552E-6F43-B522-38188E9BB21C}" srcOrd="0" destOrd="0" parTransId="{0E0B8AC2-CE7A-1440-AD25-97D7B844F2EB}" sibTransId="{F24F0076-71EE-C74F-9C5C-8D487A188EF7}"/>
    <dgm:cxn modelId="{BA30801D-10E0-5748-83ED-53DEB24D0D05}" type="presOf" srcId="{E4AF2481-7B8E-504A-86B1-BE01DDD19988}" destId="{6D626E64-62CC-EA4E-853D-D315E383662E}" srcOrd="0" destOrd="0" presId="urn:microsoft.com/office/officeart/2005/8/layout/process3"/>
    <dgm:cxn modelId="{958B619A-5FDF-104E-A813-F797D434ECD2}" type="presOf" srcId="{0BC8B8CD-227F-D749-8DCB-59680E9B29AA}" destId="{26ED6216-949B-A349-9600-C9B0BF8D1827}" srcOrd="0" destOrd="3" presId="urn:microsoft.com/office/officeart/2005/8/layout/process3"/>
    <dgm:cxn modelId="{AC28BDD4-CDD1-5744-BCB1-0EF578F22493}" type="presOf" srcId="{E613A82E-C9F2-754F-8E17-52BA9E3BBFA8}" destId="{352F6262-D6E2-DC40-B00D-C4886B840CDC}" srcOrd="0" destOrd="2" presId="urn:microsoft.com/office/officeart/2005/8/layout/process3"/>
    <dgm:cxn modelId="{875E29DD-808E-A44A-9EEF-C5021DF4D5D8}" type="presOf" srcId="{9A7F3EE3-552E-6F43-B522-38188E9BB21C}" destId="{352F6262-D6E2-DC40-B00D-C4886B840CDC}" srcOrd="0" destOrd="0" presId="urn:microsoft.com/office/officeart/2005/8/layout/process3"/>
    <dgm:cxn modelId="{2081285A-38ED-7B41-8E48-09F5BFEF2334}" type="presOf" srcId="{F5949850-9495-3A4B-BA8A-8103BCFAA3F3}" destId="{07B73514-04A8-3040-9075-11C193E4D4DC}" srcOrd="0" destOrd="0" presId="urn:microsoft.com/office/officeart/2005/8/layout/process3"/>
    <dgm:cxn modelId="{128782FC-1F40-D34A-9265-0E5607C7E748}" type="presOf" srcId="{3441E060-4B66-584E-9E62-3BE8F8267D30}" destId="{352F6262-D6E2-DC40-B00D-C4886B840CDC}" srcOrd="0" destOrd="3" presId="urn:microsoft.com/office/officeart/2005/8/layout/process3"/>
    <dgm:cxn modelId="{DF05F21E-F024-7D4F-97AF-ADB1B58B9D1B}" type="presOf" srcId="{60C575BF-744F-7F4E-8B8E-9A57454C0604}" destId="{26ED6216-949B-A349-9600-C9B0BF8D1827}" srcOrd="0" destOrd="0" presId="urn:microsoft.com/office/officeart/2005/8/layout/process3"/>
    <dgm:cxn modelId="{4B922575-17C2-7B44-B5BD-CF81BA099011}" srcId="{E4AF2481-7B8E-504A-86B1-BE01DDD19988}" destId="{39F7C623-16B0-9547-8E5A-BDE4DD195E8C}" srcOrd="2" destOrd="0" parTransId="{FDB16E24-C105-CA47-B7D2-3E10E68FA265}" sibTransId="{3F1ABD54-8FA7-9D4F-9941-26918CAA4027}"/>
    <dgm:cxn modelId="{94C64DE3-016B-D547-B307-0139E544EC37}" type="presOf" srcId="{31B809BE-EAFF-5043-BC2B-1375E0C9F81C}" destId="{E58B4D83-F6CE-094C-A15C-20A41AB4FA55}" srcOrd="1" destOrd="0" presId="urn:microsoft.com/office/officeart/2005/8/layout/process3"/>
    <dgm:cxn modelId="{2FCC36BF-85A0-264E-9363-67FFDAF915F0}" type="presOf" srcId="{9E8404F1-C0CC-1949-AB3F-FD06E5DF357D}" destId="{E4F28757-D283-164F-A1B2-1CD7EDFC2DA9}" srcOrd="0" destOrd="2" presId="urn:microsoft.com/office/officeart/2005/8/layout/process3"/>
    <dgm:cxn modelId="{EAC93DAC-517C-9646-B9F6-70EF7CB81961}" srcId="{F5949850-9495-3A4B-BA8A-8103BCFAA3F3}" destId="{E613A82E-C9F2-754F-8E17-52BA9E3BBFA8}" srcOrd="2" destOrd="0" parTransId="{1C204ADA-686E-5D43-9332-0A4424086064}" sibTransId="{C5768262-7C80-4945-8350-FEE18F47DEA7}"/>
    <dgm:cxn modelId="{D05E918F-1D78-0048-9B49-DE489D4072DA}" srcId="{F5949850-9495-3A4B-BA8A-8103BCFAA3F3}" destId="{3441E060-4B66-584E-9E62-3BE8F8267D30}" srcOrd="3" destOrd="0" parTransId="{15F1284B-A7E6-7747-88DA-78C2C570FF67}" sibTransId="{321B4729-920B-8E4B-86FE-2B28C37AD183}"/>
    <dgm:cxn modelId="{1713D3D3-309F-D04B-A7FB-7B4631F559AA}" type="presOf" srcId="{3D921219-6656-CE45-9454-4B4A5408D644}" destId="{7D3FFD87-CF1D-9246-A3AD-650A0690C58B}" srcOrd="0" destOrd="0" presId="urn:microsoft.com/office/officeart/2005/8/layout/process3"/>
    <dgm:cxn modelId="{677D4952-449E-1041-9A55-1699AFF32856}" type="presOf" srcId="{E4AF2481-7B8E-504A-86B1-BE01DDD19988}" destId="{308FFBA5-2774-CE4C-BBFD-DCC81E67EDAC}" srcOrd="1" destOrd="0" presId="urn:microsoft.com/office/officeart/2005/8/layout/process3"/>
    <dgm:cxn modelId="{2A6EA6AF-D801-A044-BCD3-1CA6AB9CEDA4}" srcId="{F5949850-9495-3A4B-BA8A-8103BCFAA3F3}" destId="{5108BD0D-320E-1A41-AE0B-5E08E780BF58}" srcOrd="5" destOrd="0" parTransId="{18A86465-604D-E849-A037-74975D7F7905}" sibTransId="{B73C690D-C54F-444A-96FC-439AA67E0BDE}"/>
    <dgm:cxn modelId="{9D5E2693-9C10-9C47-94CA-B79DAE09CF9B}" type="presOf" srcId="{D92519DC-BE68-FA49-BF49-A45BBC63E97F}" destId="{75EF1A47-2B9E-A541-ABF7-61611C153741}" srcOrd="0" destOrd="0" presId="urn:microsoft.com/office/officeart/2005/8/layout/process3"/>
    <dgm:cxn modelId="{1478D886-1856-6F4E-96A0-B73B9E0BBF2B}" type="presOf" srcId="{F5949850-9495-3A4B-BA8A-8103BCFAA3F3}" destId="{299906DD-2B11-3640-A8C3-A2DDE749FA46}" srcOrd="1" destOrd="0" presId="urn:microsoft.com/office/officeart/2005/8/layout/process3"/>
    <dgm:cxn modelId="{018853A5-B72C-FA4A-AADD-23CDF045CBF4}" type="presOf" srcId="{4AFFF00B-D630-654F-8256-00CF27338B6C}" destId="{FDA8CDBB-9A94-A844-B9BE-734271636C2D}" srcOrd="1" destOrd="0" presId="urn:microsoft.com/office/officeart/2005/8/layout/process3"/>
    <dgm:cxn modelId="{303D8645-BFFE-4A40-A676-7DACA818F3A6}" type="presOf" srcId="{3D921219-6656-CE45-9454-4B4A5408D644}" destId="{48C68EDE-3B45-1E47-A65B-8B2C43BC2E8D}" srcOrd="1" destOrd="0" presId="urn:microsoft.com/office/officeart/2005/8/layout/process3"/>
    <dgm:cxn modelId="{14EEA8C0-8930-2E4A-B08B-7C8BEB2FC9F6}" srcId="{E4AF2481-7B8E-504A-86B1-BE01DDD19988}" destId="{0BC8B8CD-227F-D749-8DCB-59680E9B29AA}" srcOrd="3" destOrd="0" parTransId="{DBE781B5-F7C4-4D4D-91BF-474BF824C477}" sibTransId="{B2578E5D-39D7-8C46-B3DD-E796A0F46CEA}"/>
    <dgm:cxn modelId="{A2F15679-4783-204F-B8DF-CD78AB9A6666}" srcId="{63406356-5C9C-6744-8672-28FCC18A583C}" destId="{31B809BE-EAFF-5043-BC2B-1375E0C9F81C}" srcOrd="3" destOrd="0" parTransId="{012E7E17-98D1-224E-ADF3-BF45903DBF2F}" sibTransId="{059F4147-2A33-C64F-B442-6E615B4C2B1E}"/>
    <dgm:cxn modelId="{726394AA-DC39-8846-8EEA-4EF9E406212A}" type="presOf" srcId="{63406356-5C9C-6744-8672-28FCC18A583C}" destId="{CFFAB018-45A4-D949-B872-55AE5BD11CC1}" srcOrd="0" destOrd="0" presId="urn:microsoft.com/office/officeart/2005/8/layout/process3"/>
    <dgm:cxn modelId="{A677C587-9609-DD40-A7DC-B66ADF6E3BDB}" srcId="{63406356-5C9C-6744-8672-28FCC18A583C}" destId="{D92519DC-BE68-FA49-BF49-A45BBC63E97F}" srcOrd="1" destOrd="0" parTransId="{DCB8200F-828B-AA46-BB1D-07E8CDAF3DA8}" sibTransId="{7414C620-BACB-F243-B671-5DF0D14923E8}"/>
    <dgm:cxn modelId="{90DB652B-02BA-B142-B86B-763488D08859}" type="presOf" srcId="{F76FEF87-7EE4-ED42-932B-A46F7E635F80}" destId="{352F6262-D6E2-DC40-B00D-C4886B840CDC}" srcOrd="0" destOrd="1" presId="urn:microsoft.com/office/officeart/2005/8/layout/process3"/>
    <dgm:cxn modelId="{D65DC51A-6054-6E48-B461-EC0E1EB1D4BC}" type="presOf" srcId="{31B809BE-EAFF-5043-BC2B-1375E0C9F81C}" destId="{DEE6C42E-EDF5-4244-90F9-15D0C3F0902F}" srcOrd="0" destOrd="0" presId="urn:microsoft.com/office/officeart/2005/8/layout/process3"/>
    <dgm:cxn modelId="{E5A3284B-C1AC-EA47-A80C-A50EA9D92516}" type="presOf" srcId="{4AFFF00B-D630-654F-8256-00CF27338B6C}" destId="{D5F35B57-461F-3D4D-991C-B9D093250D76}" srcOrd="0" destOrd="0" presId="urn:microsoft.com/office/officeart/2005/8/layout/process3"/>
    <dgm:cxn modelId="{66E29AA7-9F5F-6443-B6D2-5BB463D1AB94}" srcId="{E4AF2481-7B8E-504A-86B1-BE01DDD19988}" destId="{6545F29C-4667-2544-8B07-0A2FF1AAF06F}" srcOrd="1" destOrd="0" parTransId="{000DB3AE-3798-DA42-A218-0AB700EEA754}" sibTransId="{DE65AF0A-0A12-3E49-A8BC-D16853A2AA57}"/>
    <dgm:cxn modelId="{6F913F6B-EC73-B04A-A026-4439D0456A0E}" type="presOf" srcId="{7414C620-BACB-F243-B671-5DF0D14923E8}" destId="{20E44346-F77D-E746-8CDB-AE8C9BC00D35}" srcOrd="1" destOrd="0" presId="urn:microsoft.com/office/officeart/2005/8/layout/process3"/>
    <dgm:cxn modelId="{2B236964-FFB0-4341-A7CD-1B488CDC4C77}" type="presOf" srcId="{6545F29C-4667-2544-8B07-0A2FF1AAF06F}" destId="{26ED6216-949B-A349-9600-C9B0BF8D1827}" srcOrd="0" destOrd="1" presId="urn:microsoft.com/office/officeart/2005/8/layout/process3"/>
    <dgm:cxn modelId="{58477F23-118B-B54C-B124-67BDE13C6FA6}" srcId="{63406356-5C9C-6744-8672-28FCC18A583C}" destId="{F5949850-9495-3A4B-BA8A-8103BCFAA3F3}" srcOrd="0" destOrd="0" parTransId="{BE7D9F36-099F-4F4F-AFE1-BEE0C51A5BD6}" sibTransId="{4AFFF00B-D630-654F-8256-00CF27338B6C}"/>
    <dgm:cxn modelId="{67266743-FD8F-5A43-A793-D0B733030D65}" type="presOf" srcId="{7A86EBD6-3D4E-624E-9842-64194C151B73}" destId="{E4F28757-D283-164F-A1B2-1CD7EDFC2DA9}" srcOrd="0" destOrd="0" presId="urn:microsoft.com/office/officeart/2005/8/layout/process3"/>
    <dgm:cxn modelId="{961FCB9B-70A1-274F-8FBA-E696A79B6C90}" srcId="{D92519DC-BE68-FA49-BF49-A45BBC63E97F}" destId="{66F6B4B5-B422-DD4F-9D3F-94D6193CBAED}" srcOrd="1" destOrd="0" parTransId="{C8B2BD17-5B52-474E-A391-7E106BD67BBC}" sibTransId="{6F6C93E9-D730-4047-A789-4C5B49F421F2}"/>
    <dgm:cxn modelId="{6E763A39-98A2-4642-B9CB-12E288B5430C}" type="presOf" srcId="{5108BD0D-320E-1A41-AE0B-5E08E780BF58}" destId="{352F6262-D6E2-DC40-B00D-C4886B840CDC}" srcOrd="0" destOrd="5" presId="urn:microsoft.com/office/officeart/2005/8/layout/process3"/>
    <dgm:cxn modelId="{013D4C6C-B801-214D-A970-FBC3E33A1679}" srcId="{D92519DC-BE68-FA49-BF49-A45BBC63E97F}" destId="{7A86EBD6-3D4E-624E-9842-64194C151B73}" srcOrd="0" destOrd="0" parTransId="{62DFBB92-30D6-4B41-AAD4-007BE13F4E16}" sibTransId="{C473400A-E07E-6B4D-B9C2-7F27467E330B}"/>
    <dgm:cxn modelId="{F1D42D7A-51C9-8049-A69F-D362FA89D388}" type="presOf" srcId="{66F6B4B5-B422-DD4F-9D3F-94D6193CBAED}" destId="{E4F28757-D283-164F-A1B2-1CD7EDFC2DA9}" srcOrd="0" destOrd="1" presId="urn:microsoft.com/office/officeart/2005/8/layout/process3"/>
    <dgm:cxn modelId="{77CD8F8B-6E11-1E4C-AD63-EE204601E393}" type="presOf" srcId="{944FB87B-7D81-A94F-B4BE-680EF816C723}" destId="{AE063DE3-A40F-8C46-9944-6D78432331E2}" srcOrd="0" destOrd="0" presId="urn:microsoft.com/office/officeart/2005/8/layout/process3"/>
    <dgm:cxn modelId="{03EE6418-30C1-0C47-9799-EFCAF472F5D7}" type="presParOf" srcId="{CFFAB018-45A4-D949-B872-55AE5BD11CC1}" destId="{A1681FFD-9A48-5B42-890F-E728AB43C23C}" srcOrd="0" destOrd="0" presId="urn:microsoft.com/office/officeart/2005/8/layout/process3"/>
    <dgm:cxn modelId="{8E311B3C-0274-FD4D-8FE0-8FB0A3AB2FB3}" type="presParOf" srcId="{A1681FFD-9A48-5B42-890F-E728AB43C23C}" destId="{07B73514-04A8-3040-9075-11C193E4D4DC}" srcOrd="0" destOrd="0" presId="urn:microsoft.com/office/officeart/2005/8/layout/process3"/>
    <dgm:cxn modelId="{47866FCA-2259-A245-962C-8058C1508D37}" type="presParOf" srcId="{A1681FFD-9A48-5B42-890F-E728AB43C23C}" destId="{299906DD-2B11-3640-A8C3-A2DDE749FA46}" srcOrd="1" destOrd="0" presId="urn:microsoft.com/office/officeart/2005/8/layout/process3"/>
    <dgm:cxn modelId="{FC60DF19-5E7A-DB42-A494-B89104A07E7E}" type="presParOf" srcId="{A1681FFD-9A48-5B42-890F-E728AB43C23C}" destId="{352F6262-D6E2-DC40-B00D-C4886B840CDC}" srcOrd="2" destOrd="0" presId="urn:microsoft.com/office/officeart/2005/8/layout/process3"/>
    <dgm:cxn modelId="{6F93BDD1-30E3-EF4A-B8D9-F2BC48CCC1C9}" type="presParOf" srcId="{CFFAB018-45A4-D949-B872-55AE5BD11CC1}" destId="{D5F35B57-461F-3D4D-991C-B9D093250D76}" srcOrd="1" destOrd="0" presId="urn:microsoft.com/office/officeart/2005/8/layout/process3"/>
    <dgm:cxn modelId="{01CD92B2-F5FE-D74E-B211-6F2106D50284}" type="presParOf" srcId="{D5F35B57-461F-3D4D-991C-B9D093250D76}" destId="{FDA8CDBB-9A94-A844-B9BE-734271636C2D}" srcOrd="0" destOrd="0" presId="urn:microsoft.com/office/officeart/2005/8/layout/process3"/>
    <dgm:cxn modelId="{704557D5-C880-3245-8481-D76A48BB9290}" type="presParOf" srcId="{CFFAB018-45A4-D949-B872-55AE5BD11CC1}" destId="{83B69A25-9A38-4D4C-8C5D-150436376AE4}" srcOrd="2" destOrd="0" presId="urn:microsoft.com/office/officeart/2005/8/layout/process3"/>
    <dgm:cxn modelId="{B14CE209-3298-8141-B405-A46B28C739A1}" type="presParOf" srcId="{83B69A25-9A38-4D4C-8C5D-150436376AE4}" destId="{75EF1A47-2B9E-A541-ABF7-61611C153741}" srcOrd="0" destOrd="0" presId="urn:microsoft.com/office/officeart/2005/8/layout/process3"/>
    <dgm:cxn modelId="{C476E83D-DFA2-3246-B59C-F86C8288AABC}" type="presParOf" srcId="{83B69A25-9A38-4D4C-8C5D-150436376AE4}" destId="{9149A8F6-2E5D-E149-A588-9E2724E0363C}" srcOrd="1" destOrd="0" presId="urn:microsoft.com/office/officeart/2005/8/layout/process3"/>
    <dgm:cxn modelId="{C1189962-7DF0-3343-A503-EDA47F6E399C}" type="presParOf" srcId="{83B69A25-9A38-4D4C-8C5D-150436376AE4}" destId="{E4F28757-D283-164F-A1B2-1CD7EDFC2DA9}" srcOrd="2" destOrd="0" presId="urn:microsoft.com/office/officeart/2005/8/layout/process3"/>
    <dgm:cxn modelId="{829094FA-4833-3841-A35B-2D8DF8CB4FD6}" type="presParOf" srcId="{CFFAB018-45A4-D949-B872-55AE5BD11CC1}" destId="{0DEB9156-2000-104F-8122-F25EAB0279D9}" srcOrd="3" destOrd="0" presId="urn:microsoft.com/office/officeart/2005/8/layout/process3"/>
    <dgm:cxn modelId="{0E042893-0D6A-484A-BEDE-7A60D16491A4}" type="presParOf" srcId="{0DEB9156-2000-104F-8122-F25EAB0279D9}" destId="{20E44346-F77D-E746-8CDB-AE8C9BC00D35}" srcOrd="0" destOrd="0" presId="urn:microsoft.com/office/officeart/2005/8/layout/process3"/>
    <dgm:cxn modelId="{8A9C60BC-A9B4-9B4F-A62F-BC946CD1B9C3}" type="presParOf" srcId="{CFFAB018-45A4-D949-B872-55AE5BD11CC1}" destId="{BA843BBA-1393-EC4F-8821-53F28B09777C}" srcOrd="4" destOrd="0" presId="urn:microsoft.com/office/officeart/2005/8/layout/process3"/>
    <dgm:cxn modelId="{F6EEEC7E-AF2C-FB45-BF84-C8BB88C0FFDD}" type="presParOf" srcId="{BA843BBA-1393-EC4F-8821-53F28B09777C}" destId="{6D626E64-62CC-EA4E-853D-D315E383662E}" srcOrd="0" destOrd="0" presId="urn:microsoft.com/office/officeart/2005/8/layout/process3"/>
    <dgm:cxn modelId="{73F618BE-1783-2F4E-BBE3-EF9796DC37A2}" type="presParOf" srcId="{BA843BBA-1393-EC4F-8821-53F28B09777C}" destId="{308FFBA5-2774-CE4C-BBFD-DCC81E67EDAC}" srcOrd="1" destOrd="0" presId="urn:microsoft.com/office/officeart/2005/8/layout/process3"/>
    <dgm:cxn modelId="{AEAF8DA8-842C-4442-B68E-0BF53D0FB7FB}" type="presParOf" srcId="{BA843BBA-1393-EC4F-8821-53F28B09777C}" destId="{26ED6216-949B-A349-9600-C9B0BF8D1827}" srcOrd="2" destOrd="0" presId="urn:microsoft.com/office/officeart/2005/8/layout/process3"/>
    <dgm:cxn modelId="{D6E67BD4-1C82-E84A-BEDF-9B3175A4EA66}" type="presParOf" srcId="{CFFAB018-45A4-D949-B872-55AE5BD11CC1}" destId="{7D3FFD87-CF1D-9246-A3AD-650A0690C58B}" srcOrd="5" destOrd="0" presId="urn:microsoft.com/office/officeart/2005/8/layout/process3"/>
    <dgm:cxn modelId="{594E1FEA-FD98-C841-9ECF-56F768C86F87}" type="presParOf" srcId="{7D3FFD87-CF1D-9246-A3AD-650A0690C58B}" destId="{48C68EDE-3B45-1E47-A65B-8B2C43BC2E8D}" srcOrd="0" destOrd="0" presId="urn:microsoft.com/office/officeart/2005/8/layout/process3"/>
    <dgm:cxn modelId="{64CA44F0-0A75-7342-8CB6-CA4C51FCF77D}" type="presParOf" srcId="{CFFAB018-45A4-D949-B872-55AE5BD11CC1}" destId="{A5E76675-D6C7-5942-B3B2-150CDF3F7CF3}" srcOrd="6" destOrd="0" presId="urn:microsoft.com/office/officeart/2005/8/layout/process3"/>
    <dgm:cxn modelId="{7F3BC9BB-7537-4946-969E-1A5760D6DF0F}" type="presParOf" srcId="{A5E76675-D6C7-5942-B3B2-150CDF3F7CF3}" destId="{DEE6C42E-EDF5-4244-90F9-15D0C3F0902F}" srcOrd="0" destOrd="0" presId="urn:microsoft.com/office/officeart/2005/8/layout/process3"/>
    <dgm:cxn modelId="{065EE35C-F038-5847-86F4-0449A87CA51A}" type="presParOf" srcId="{A5E76675-D6C7-5942-B3B2-150CDF3F7CF3}" destId="{E58B4D83-F6CE-094C-A15C-20A41AB4FA55}" srcOrd="1" destOrd="0" presId="urn:microsoft.com/office/officeart/2005/8/layout/process3"/>
    <dgm:cxn modelId="{C50BC974-6631-5644-B133-BADFEFB896AF}" type="presParOf" srcId="{A5E76675-D6C7-5942-B3B2-150CDF3F7CF3}" destId="{AE063DE3-A40F-8C46-9944-6D78432331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2282-A589-174C-9335-0D315ACA30EA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8C7E2-C2A2-4745-A806-208893E0D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260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2289-FBAF-DA42-9944-500B9D48C09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E2B7-0C16-8F4B-AFE3-04D3F514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43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 userDrawn="1"/>
        </p:nvSpPr>
        <p:spPr>
          <a:xfrm>
            <a:off x="11463304" y="4504423"/>
            <a:ext cx="749508" cy="2353456"/>
          </a:xfrm>
          <a:custGeom>
            <a:avLst/>
            <a:gdLst>
              <a:gd name="connsiteX0" fmla="*/ 734518 w 749508"/>
              <a:gd name="connsiteY0" fmla="*/ 0 h 2353456"/>
              <a:gd name="connsiteX1" fmla="*/ 749508 w 749508"/>
              <a:gd name="connsiteY1" fmla="*/ 2353456 h 2353456"/>
              <a:gd name="connsiteX2" fmla="*/ 0 w 749508"/>
              <a:gd name="connsiteY2" fmla="*/ 2353456 h 2353456"/>
              <a:gd name="connsiteX3" fmla="*/ 734518 w 749508"/>
              <a:gd name="connsiteY3" fmla="*/ 0 h 235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508" h="2353456">
                <a:moveTo>
                  <a:pt x="734518" y="0"/>
                </a:moveTo>
                <a:cubicBezTo>
                  <a:pt x="739515" y="784485"/>
                  <a:pt x="744511" y="1568971"/>
                  <a:pt x="749508" y="2353456"/>
                </a:cubicBezTo>
                <a:lnTo>
                  <a:pt x="0" y="2353456"/>
                </a:lnTo>
                <a:lnTo>
                  <a:pt x="73451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-14990" y="0"/>
            <a:ext cx="11212642" cy="2308485"/>
          </a:xfrm>
          <a:custGeom>
            <a:avLst/>
            <a:gdLst>
              <a:gd name="connsiteX0" fmla="*/ 14990 w 11212642"/>
              <a:gd name="connsiteY0" fmla="*/ 0 h 2308485"/>
              <a:gd name="connsiteX1" fmla="*/ 11212642 w 11212642"/>
              <a:gd name="connsiteY1" fmla="*/ 0 h 2308485"/>
              <a:gd name="connsiteX2" fmla="*/ 0 w 11212642"/>
              <a:gd name="connsiteY2" fmla="*/ 2308485 h 2308485"/>
              <a:gd name="connsiteX3" fmla="*/ 14990 w 11212642"/>
              <a:gd name="connsiteY3" fmla="*/ 0 h 2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2642" h="2308485">
                <a:moveTo>
                  <a:pt x="14990" y="0"/>
                </a:moveTo>
                <a:lnTo>
                  <a:pt x="11212642" y="0"/>
                </a:lnTo>
                <a:lnTo>
                  <a:pt x="0" y="2308485"/>
                </a:lnTo>
                <a:cubicBezTo>
                  <a:pt x="4997" y="1538990"/>
                  <a:pt x="9993" y="769495"/>
                  <a:pt x="14990" y="0"/>
                </a:cubicBezTo>
                <a:close/>
              </a:path>
            </a:pathLst>
          </a:cu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7E13-0E0F-264C-8F68-14A4F35C3199}" type="datetime1">
              <a:rPr lang="ru-RU" smtClean="0"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-92075"/>
            <a:ext cx="2547558" cy="1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9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058F-0386-A347-A833-D29D005C91F3}" type="datetime1">
              <a:rPr lang="ru-RU" smtClean="0"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2FF1-4314-F04A-95A9-AFAFD0BD7DBF}" type="datetime1">
              <a:rPr lang="ru-RU" smtClean="0"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4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 userDrawn="1"/>
        </p:nvSpPr>
        <p:spPr>
          <a:xfrm>
            <a:off x="11257371" y="5280467"/>
            <a:ext cx="944380" cy="1588957"/>
          </a:xfrm>
          <a:custGeom>
            <a:avLst/>
            <a:gdLst>
              <a:gd name="connsiteX0" fmla="*/ 944380 w 944380"/>
              <a:gd name="connsiteY0" fmla="*/ 0 h 1588957"/>
              <a:gd name="connsiteX1" fmla="*/ 0 w 944380"/>
              <a:gd name="connsiteY1" fmla="*/ 1588957 h 1588957"/>
              <a:gd name="connsiteX2" fmla="*/ 944380 w 944380"/>
              <a:gd name="connsiteY2" fmla="*/ 1573967 h 1588957"/>
              <a:gd name="connsiteX3" fmla="*/ 944380 w 944380"/>
              <a:gd name="connsiteY3" fmla="*/ 0 h 158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380" h="1588957">
                <a:moveTo>
                  <a:pt x="944380" y="0"/>
                </a:moveTo>
                <a:lnTo>
                  <a:pt x="0" y="1588957"/>
                </a:lnTo>
                <a:lnTo>
                  <a:pt x="944380" y="1573967"/>
                </a:lnTo>
                <a:lnTo>
                  <a:pt x="94438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-14990" y="0"/>
            <a:ext cx="11212642" cy="2308485"/>
          </a:xfrm>
          <a:custGeom>
            <a:avLst/>
            <a:gdLst>
              <a:gd name="connsiteX0" fmla="*/ 14990 w 11212642"/>
              <a:gd name="connsiteY0" fmla="*/ 0 h 2308485"/>
              <a:gd name="connsiteX1" fmla="*/ 11212642 w 11212642"/>
              <a:gd name="connsiteY1" fmla="*/ 0 h 2308485"/>
              <a:gd name="connsiteX2" fmla="*/ 0 w 11212642"/>
              <a:gd name="connsiteY2" fmla="*/ 2308485 h 2308485"/>
              <a:gd name="connsiteX3" fmla="*/ 14990 w 11212642"/>
              <a:gd name="connsiteY3" fmla="*/ 0 h 2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2642" h="2308485">
                <a:moveTo>
                  <a:pt x="14990" y="0"/>
                </a:moveTo>
                <a:lnTo>
                  <a:pt x="11212642" y="0"/>
                </a:lnTo>
                <a:lnTo>
                  <a:pt x="0" y="2308485"/>
                </a:lnTo>
                <a:cubicBezTo>
                  <a:pt x="4997" y="1538990"/>
                  <a:pt x="9993" y="769495"/>
                  <a:pt x="14990" y="0"/>
                </a:cubicBezTo>
                <a:close/>
              </a:path>
            </a:pathLst>
          </a:cu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674" y="5656939"/>
            <a:ext cx="1444251" cy="1064536"/>
          </a:xfrm>
          <a:prstGeom prst="rect">
            <a:avLst/>
          </a:prstGeom>
        </p:spPr>
      </p:pic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7FD1-8423-2042-824D-D8E9575D43C3}" type="datetime1">
              <a:rPr lang="ru-RU" smtClean="0"/>
              <a:t>29.06.2016</a:t>
            </a:fld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189571" cy="365125"/>
          </a:xfrm>
        </p:spPr>
        <p:txBody>
          <a:bodyPr/>
          <a:lstStyle/>
          <a:p>
            <a:r>
              <a:rPr lang="en-US" dirty="0" smtClean="0"/>
              <a:t>2015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387737" y="6356350"/>
            <a:ext cx="4243937" cy="365125"/>
          </a:xfrm>
        </p:spPr>
        <p:txBody>
          <a:bodyPr/>
          <a:lstStyle/>
          <a:p>
            <a:fld id="{3B923A84-110F-C643-B5F2-2A7D4CCE6054}" type="slidenum">
              <a:rPr lang="ru-RU" smtClean="0"/>
              <a:pPr/>
              <a:t>‹#›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9241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 userDrawn="1"/>
        </p:nvSpPr>
        <p:spPr>
          <a:xfrm>
            <a:off x="11466991" y="4504423"/>
            <a:ext cx="749508" cy="2353456"/>
          </a:xfrm>
          <a:custGeom>
            <a:avLst/>
            <a:gdLst>
              <a:gd name="connsiteX0" fmla="*/ 734518 w 749508"/>
              <a:gd name="connsiteY0" fmla="*/ 0 h 2353456"/>
              <a:gd name="connsiteX1" fmla="*/ 749508 w 749508"/>
              <a:gd name="connsiteY1" fmla="*/ 2353456 h 2353456"/>
              <a:gd name="connsiteX2" fmla="*/ 0 w 749508"/>
              <a:gd name="connsiteY2" fmla="*/ 2353456 h 2353456"/>
              <a:gd name="connsiteX3" fmla="*/ 734518 w 749508"/>
              <a:gd name="connsiteY3" fmla="*/ 0 h 235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508" h="2353456">
                <a:moveTo>
                  <a:pt x="734518" y="0"/>
                </a:moveTo>
                <a:cubicBezTo>
                  <a:pt x="739515" y="784485"/>
                  <a:pt x="744511" y="1568971"/>
                  <a:pt x="749508" y="2353456"/>
                </a:cubicBezTo>
                <a:lnTo>
                  <a:pt x="0" y="2353456"/>
                </a:lnTo>
                <a:lnTo>
                  <a:pt x="73451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0" y="-14990"/>
            <a:ext cx="12192000" cy="1993692"/>
          </a:xfrm>
          <a:custGeom>
            <a:avLst/>
            <a:gdLst>
              <a:gd name="connsiteX0" fmla="*/ 0 w 12187003"/>
              <a:gd name="connsiteY0" fmla="*/ 0 h 1993692"/>
              <a:gd name="connsiteX1" fmla="*/ 0 w 12187003"/>
              <a:gd name="connsiteY1" fmla="*/ 1993692 h 1993692"/>
              <a:gd name="connsiteX2" fmla="*/ 12187003 w 12187003"/>
              <a:gd name="connsiteY2" fmla="*/ 809469 h 1993692"/>
              <a:gd name="connsiteX3" fmla="*/ 12187003 w 12187003"/>
              <a:gd name="connsiteY3" fmla="*/ 14990 h 1993692"/>
              <a:gd name="connsiteX4" fmla="*/ 0 w 12187003"/>
              <a:gd name="connsiteY4" fmla="*/ 0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003" h="1993692">
                <a:moveTo>
                  <a:pt x="0" y="0"/>
                </a:moveTo>
                <a:lnTo>
                  <a:pt x="0" y="1993692"/>
                </a:lnTo>
                <a:lnTo>
                  <a:pt x="12187003" y="809469"/>
                </a:lnTo>
                <a:lnTo>
                  <a:pt x="12187003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69" y="5640909"/>
            <a:ext cx="1444461" cy="1064691"/>
          </a:xfrm>
          <a:prstGeom prst="rect">
            <a:avLst/>
          </a:prstGeom>
        </p:spPr>
      </p:pic>
      <p:sp>
        <p:nvSpPr>
          <p:cNvPr id="42" name="Дата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8E09-6F6F-0B44-8A4C-4E61CAE8F40F}" type="datetime1">
              <a:rPr lang="ru-RU" smtClean="0"/>
              <a:t>29.06.2016</a:t>
            </a:fld>
            <a:endParaRPr lang="ru-RU"/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944189" cy="365125"/>
          </a:xfrm>
        </p:spPr>
        <p:txBody>
          <a:bodyPr/>
          <a:lstStyle/>
          <a:p>
            <a:r>
              <a:rPr lang="en-US" dirty="0" smtClean="0"/>
              <a:t>2015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>
          <a:xfrm>
            <a:off x="6102330" y="6356350"/>
            <a:ext cx="4529239" cy="365125"/>
          </a:xfrm>
        </p:spPr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83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 userDrawn="1"/>
        </p:nvSpPr>
        <p:spPr>
          <a:xfrm>
            <a:off x="-18919" y="4826833"/>
            <a:ext cx="12231973" cy="2053652"/>
          </a:xfrm>
          <a:custGeom>
            <a:avLst/>
            <a:gdLst>
              <a:gd name="connsiteX0" fmla="*/ 0 w 12231973"/>
              <a:gd name="connsiteY0" fmla="*/ 1064301 h 2053652"/>
              <a:gd name="connsiteX1" fmla="*/ 12231973 w 12231973"/>
              <a:gd name="connsiteY1" fmla="*/ 0 h 2053652"/>
              <a:gd name="connsiteX2" fmla="*/ 12216983 w 12231973"/>
              <a:gd name="connsiteY2" fmla="*/ 2053652 h 2053652"/>
              <a:gd name="connsiteX3" fmla="*/ 0 w 12231973"/>
              <a:gd name="connsiteY3" fmla="*/ 2053652 h 2053652"/>
              <a:gd name="connsiteX4" fmla="*/ 0 w 12231973"/>
              <a:gd name="connsiteY4" fmla="*/ 1064301 h 205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1973" h="2053652">
                <a:moveTo>
                  <a:pt x="0" y="1064301"/>
                </a:moveTo>
                <a:lnTo>
                  <a:pt x="12231973" y="0"/>
                </a:lnTo>
                <a:lnTo>
                  <a:pt x="12216983" y="2053652"/>
                </a:lnTo>
                <a:lnTo>
                  <a:pt x="0" y="2053652"/>
                </a:lnTo>
                <a:lnTo>
                  <a:pt x="0" y="106430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>
            <a:off x="-14990" y="242"/>
            <a:ext cx="3972393" cy="2578308"/>
          </a:xfrm>
          <a:custGeom>
            <a:avLst/>
            <a:gdLst>
              <a:gd name="connsiteX0" fmla="*/ 0 w 3972393"/>
              <a:gd name="connsiteY0" fmla="*/ 2578308 h 2578308"/>
              <a:gd name="connsiteX1" fmla="*/ 2878111 w 3972393"/>
              <a:gd name="connsiteY1" fmla="*/ 1948721 h 2578308"/>
              <a:gd name="connsiteX2" fmla="*/ 3972393 w 3972393"/>
              <a:gd name="connsiteY2" fmla="*/ 0 h 2578308"/>
              <a:gd name="connsiteX3" fmla="*/ 0 w 3972393"/>
              <a:gd name="connsiteY3" fmla="*/ 0 h 2578308"/>
              <a:gd name="connsiteX4" fmla="*/ 0 w 3972393"/>
              <a:gd name="connsiteY4" fmla="*/ 2578308 h 257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2393" h="2578308">
                <a:moveTo>
                  <a:pt x="0" y="2578308"/>
                </a:moveTo>
                <a:lnTo>
                  <a:pt x="2878111" y="1948721"/>
                </a:lnTo>
                <a:lnTo>
                  <a:pt x="3972393" y="0"/>
                </a:lnTo>
                <a:lnTo>
                  <a:pt x="0" y="0"/>
                </a:lnTo>
                <a:lnTo>
                  <a:pt x="0" y="25783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6" y="5732474"/>
            <a:ext cx="1449447" cy="1068366"/>
          </a:xfrm>
          <a:prstGeom prst="rect">
            <a:avLst/>
          </a:prstGeom>
        </p:spPr>
      </p:pic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8E09-6F6F-0B44-8A4C-4E61CAE8F40F}" type="datetime1">
              <a:rPr lang="ru-RU" smtClean="0"/>
              <a:t>29.06.2016</a:t>
            </a:fld>
            <a:endParaRPr lang="ru-RU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981200" cy="365125"/>
          </a:xfrm>
        </p:spPr>
        <p:txBody>
          <a:bodyPr/>
          <a:lstStyle/>
          <a:p>
            <a:r>
              <a:rPr lang="en-US" dirty="0" smtClean="0"/>
              <a:t>2015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4456876" cy="365125"/>
          </a:xfrm>
        </p:spPr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70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B6F5-183D-3E4A-A1BF-FD6271865C6C}" type="datetime1">
              <a:rPr lang="ru-RU" smtClean="0"/>
              <a:t>29.06.2016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8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648D-4902-5444-B523-BCB63656AF44}" type="datetime1">
              <a:rPr lang="ru-RU" smtClean="0"/>
              <a:t>29.06.2016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433C-38EB-3A4C-B5D9-AD633D4A6BBB}" type="datetime1">
              <a:rPr lang="ru-RU" smtClean="0"/>
              <a:t>29.06.2016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7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3E9E-1329-8F49-8476-DE733CF3A6AA}" type="datetime1">
              <a:rPr lang="ru-RU" smtClean="0"/>
              <a:t>29.06.2016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5334-327F-6742-BB7D-07D4B874D303}" type="datetime1">
              <a:rPr lang="ru-RU" smtClean="0"/>
              <a:t>29.06.2016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1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8E09-6F6F-0B44-8A4C-4E61CAE8F40F}" type="datetime1">
              <a:rPr lang="ru-RU" smtClean="0"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Worldskills Russia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3A84-110F-C643-B5F2-2A7D4CCE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o@worldskills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и сертификация экспертов </a:t>
            </a:r>
            <a:r>
              <a:rPr lang="en-US" dirty="0" smtClean="0"/>
              <a:t>WorldSkills Russia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8164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описывает варианты обучения и сертификации экспертов </a:t>
            </a:r>
            <a:r>
              <a:rPr lang="en-US" dirty="0" err="1" smtClean="0"/>
              <a:t>WorldSkills</a:t>
            </a:r>
            <a:r>
              <a:rPr lang="en-US" dirty="0" smtClean="0"/>
              <a:t> </a:t>
            </a:r>
            <a:r>
              <a:rPr lang="ru-RU" dirty="0" smtClean="0"/>
              <a:t>Россия.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l"/>
            <a:r>
              <a:rPr lang="ru-RU" sz="1900" dirty="0" smtClean="0"/>
              <a:t>Актуализировано 05 февраля 2016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61362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начало и конец?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Сертификат может получить любой совершеннолетний специалист по своей профессии при выполнении всех требований</a:t>
            </a:r>
          </a:p>
          <a:p>
            <a:r>
              <a:rPr lang="ru-RU" dirty="0" smtClean="0"/>
              <a:t>Для начала нужно:</a:t>
            </a:r>
          </a:p>
          <a:p>
            <a:pPr lvl="1"/>
            <a:r>
              <a:rPr lang="ru-RU" dirty="0" smtClean="0"/>
              <a:t>Иметь опыт работы и профильное обучение</a:t>
            </a:r>
          </a:p>
          <a:p>
            <a:pPr lvl="1"/>
            <a:r>
              <a:rPr lang="ru-RU" dirty="0" smtClean="0"/>
              <a:t>Иметь опыт работы на чемпионате </a:t>
            </a:r>
            <a:r>
              <a:rPr lang="en-US" dirty="0" smtClean="0"/>
              <a:t>WS</a:t>
            </a:r>
          </a:p>
          <a:p>
            <a:pPr lvl="1"/>
            <a:r>
              <a:rPr lang="ru-RU" dirty="0" smtClean="0"/>
              <a:t>Быть активным в профсообществе, в том числе на Форуме экспертов </a:t>
            </a:r>
            <a:r>
              <a:rPr lang="en-US" dirty="0" smtClean="0"/>
              <a:t>WSR</a:t>
            </a:r>
            <a:endParaRPr lang="ru-RU" dirty="0" smtClean="0"/>
          </a:p>
          <a:p>
            <a:r>
              <a:rPr lang="ru-RU" dirty="0" smtClean="0"/>
              <a:t>Сертификат имеет срок действия от 1 года до 5 лет в зависимости от особенностей профессии</a:t>
            </a:r>
          </a:p>
          <a:p>
            <a:r>
              <a:rPr lang="ru-RU" dirty="0" smtClean="0"/>
              <a:t>Сертификат можно продлить</a:t>
            </a:r>
          </a:p>
          <a:p>
            <a:r>
              <a:rPr lang="ru-RU" dirty="0" smtClean="0"/>
              <a:t>Сертификат может быть отозван при выявлении нарушений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660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сертификации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Заочный этап</a:t>
            </a:r>
          </a:p>
          <a:p>
            <a:pPr lvl="1"/>
            <a:r>
              <a:rPr lang="ru-RU" dirty="0" smtClean="0"/>
              <a:t>Проверка формальных требований: предоставление документов, проверка опыта работы, пройденного обучения, тестирование (</a:t>
            </a:r>
            <a:r>
              <a:rPr lang="en-US" dirty="0" smtClean="0"/>
              <a:t>CIS, </a:t>
            </a:r>
            <a:r>
              <a:rPr lang="ru-RU" dirty="0" smtClean="0"/>
              <a:t>стандарты), представление портфолио и др.</a:t>
            </a:r>
          </a:p>
          <a:p>
            <a:r>
              <a:rPr lang="ru-RU" dirty="0" smtClean="0"/>
              <a:t>Очный этап</a:t>
            </a:r>
          </a:p>
          <a:p>
            <a:pPr lvl="1"/>
            <a:r>
              <a:rPr lang="ru-RU" dirty="0" smtClean="0"/>
              <a:t>Проверка профессиональных навыков, в том числе выполнения модулей задания</a:t>
            </a:r>
          </a:p>
          <a:p>
            <a:pPr lvl="1"/>
            <a:r>
              <a:rPr lang="ru-RU" dirty="0" smtClean="0"/>
              <a:t>Проводится Сертификационной Комиссией (СК)</a:t>
            </a:r>
            <a:endParaRPr lang="ru-RU" dirty="0"/>
          </a:p>
          <a:p>
            <a:r>
              <a:rPr lang="ru-RU" dirty="0" smtClean="0"/>
              <a:t>Выдача сертификата</a:t>
            </a:r>
          </a:p>
          <a:p>
            <a:pPr lvl="1"/>
            <a:r>
              <a:rPr lang="ru-RU" dirty="0" smtClean="0"/>
              <a:t>Осуществляется Союзом ВСР после получения заключения СК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11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014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Заочный этап Сертификации Эксперта </a:t>
            </a:r>
            <a:r>
              <a:rPr lang="en-US" dirty="0" smtClean="0"/>
              <a:t>WSR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12</a:t>
            </a:fld>
            <a:endParaRPr lang="ru-RU" dirty="0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9035" y="5615492"/>
            <a:ext cx="1040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Уже достигнутые успехи Эксперта могут быть зачтены при прохождении процедуры сертификации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Очный этап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Организуется Сертификационной комиссией</a:t>
            </a:r>
          </a:p>
          <a:p>
            <a:r>
              <a:rPr lang="ru-RU" dirty="0" smtClean="0"/>
              <a:t>Может проходить в рамках чемпионата или в другое время и в другом месте по решению/согласованию СК</a:t>
            </a:r>
          </a:p>
          <a:p>
            <a:r>
              <a:rPr lang="ru-RU" dirty="0" smtClean="0"/>
              <a:t>Должен включать проверку практических навыков, сопоставимых с теми, которыми должен обладать участник. Эксперт должен быть в состоянии продемонстрировать выполнение задания</a:t>
            </a:r>
          </a:p>
          <a:p>
            <a:r>
              <a:rPr lang="ru-RU" dirty="0" smtClean="0"/>
              <a:t>Предварительно публикуется согласованная с Союзом ВСР процедура сертификации по компетенции на Форуме экспертов</a:t>
            </a:r>
          </a:p>
          <a:p>
            <a:r>
              <a:rPr lang="ru-RU" dirty="0" smtClean="0"/>
              <a:t>Предварительно публикуется примерное задание для кандидатов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17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Сертификационная Комиссия (СК)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Состав: Нац. Эксперт + Представитель Союза ВСР или Экспертного совета + Сертифицированный(</a:t>
            </a:r>
            <a:r>
              <a:rPr lang="ru-RU" dirty="0" err="1" smtClean="0"/>
              <a:t>ые</a:t>
            </a:r>
            <a:r>
              <a:rPr lang="ru-RU" dirty="0" smtClean="0"/>
              <a:t>) эксперт(ы)</a:t>
            </a:r>
          </a:p>
          <a:p>
            <a:r>
              <a:rPr lang="ru-RU" dirty="0" smtClean="0"/>
              <a:t>Председатель: Национальный Эксперт</a:t>
            </a:r>
          </a:p>
          <a:p>
            <a:r>
              <a:rPr lang="ru-RU" dirty="0" smtClean="0"/>
              <a:t>Процедура сертификации и работы СК заранее описывается, утверждается Союзом ВСР и публикуется на форуме экспертов / сайте </a:t>
            </a:r>
            <a:r>
              <a:rPr lang="en-US" dirty="0" smtClean="0"/>
              <a:t>WSR</a:t>
            </a:r>
          </a:p>
          <a:p>
            <a:r>
              <a:rPr lang="ru-RU" dirty="0" smtClean="0"/>
              <a:t>Члены комиссии голосованием принимают решение о сертификации кандидата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29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95261"/>
            <a:ext cx="9144000" cy="1655762"/>
          </a:xfrm>
        </p:spPr>
        <p:txBody>
          <a:bodyPr/>
          <a:lstStyle/>
          <a:p>
            <a:r>
              <a:rPr lang="ru-RU" dirty="0" smtClean="0"/>
              <a:t>Овсянников Семён</a:t>
            </a:r>
            <a:endParaRPr lang="en-US" dirty="0"/>
          </a:p>
          <a:p>
            <a:r>
              <a:rPr lang="ru-RU" dirty="0" smtClean="0"/>
              <a:t>Координатор по развитию профсообществ</a:t>
            </a:r>
          </a:p>
          <a:p>
            <a:r>
              <a:rPr lang="en-US" dirty="0" smtClean="0">
                <a:hlinkClick r:id="rId2"/>
              </a:rPr>
              <a:t>so@worldskills.ru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0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документов, подтверждающих полномочия Эксперта </a:t>
            </a:r>
            <a:r>
              <a:rPr lang="en-US" dirty="0" smtClean="0"/>
              <a:t>WSR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 smtClean="0"/>
              <a:t>6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2</a:t>
            </a:fld>
            <a:endParaRPr lang="ru-RU" dirty="0" smtClean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44860520"/>
              </p:ext>
            </p:extLst>
          </p:nvPr>
        </p:nvGraphicFramePr>
        <p:xfrm>
          <a:off x="838200" y="924598"/>
          <a:ext cx="106518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11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/>
          <a:lstStyle/>
          <a:p>
            <a:r>
              <a:rPr lang="ru-RU" dirty="0" smtClean="0"/>
              <a:t>Какие виды документов получают эксперты?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764" y="1825625"/>
            <a:ext cx="6791036" cy="4351338"/>
          </a:xfrm>
        </p:spPr>
        <p:txBody>
          <a:bodyPr/>
          <a:lstStyle/>
          <a:p>
            <a:r>
              <a:rPr lang="ru-RU" dirty="0" smtClean="0"/>
              <a:t>Выдается эксперту, прошедшему обучение, организованное Союзом ВСР или при его участии</a:t>
            </a:r>
          </a:p>
          <a:p>
            <a:r>
              <a:rPr lang="ru-RU" dirty="0" smtClean="0"/>
              <a:t>Дает право проведения соревнования по своей компетенции на чемпионатах  регионах РФ</a:t>
            </a:r>
          </a:p>
          <a:p>
            <a:r>
              <a:rPr lang="ru-RU" dirty="0" smtClean="0"/>
              <a:t>Срок действия 2 года или до получения Сертификата эксперта </a:t>
            </a:r>
            <a:r>
              <a:rPr lang="en-US" dirty="0" smtClean="0"/>
              <a:t>WSR</a:t>
            </a:r>
            <a:endParaRPr lang="ru-RU" dirty="0" smtClean="0"/>
          </a:p>
          <a:p>
            <a:r>
              <a:rPr lang="ru-RU" dirty="0" smtClean="0"/>
              <a:t>Может быть отозвано при выявлении нарушений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Worldskills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3</a:t>
            </a:fld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6" y="3282518"/>
            <a:ext cx="4081534" cy="2894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06" y="2068937"/>
            <a:ext cx="4081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Свидетельство о праве проведения регионального чемпионата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20787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8855" cy="1325563"/>
          </a:xfrm>
        </p:spPr>
        <p:txBody>
          <a:bodyPr/>
          <a:lstStyle/>
          <a:p>
            <a:r>
              <a:rPr lang="ru-RU" dirty="0" smtClean="0"/>
              <a:t>Какие виды документов получают эксперты?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764" y="1825625"/>
            <a:ext cx="679103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Выдается эксперту, прошедшему обучение, организованное Союзом ВСР или при его участии</a:t>
            </a:r>
          </a:p>
          <a:p>
            <a:r>
              <a:rPr lang="ru-RU" dirty="0" smtClean="0"/>
              <a:t>Дает право проведения соревнования по своей компетенции на внутреннем чемпионате своей организации</a:t>
            </a:r>
          </a:p>
          <a:p>
            <a:r>
              <a:rPr lang="ru-RU" dirty="0" smtClean="0"/>
              <a:t>Выдается бессрочно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Worldskills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4</a:t>
            </a:fld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6" y="3282518"/>
            <a:ext cx="4081534" cy="2894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06" y="1773377"/>
            <a:ext cx="408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Свидетельство о праве проведения корпоративного чемпионата</a:t>
            </a:r>
            <a:r>
              <a:rPr lang="en-US" sz="2400" i="1" dirty="0" smtClean="0"/>
              <a:t> / </a:t>
            </a:r>
            <a:r>
              <a:rPr lang="ru-RU" sz="2400" i="1" dirty="0" smtClean="0"/>
              <a:t>в своей организации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9789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/>
          <a:lstStyle/>
          <a:p>
            <a:r>
              <a:rPr lang="ru-RU" dirty="0" smtClean="0"/>
              <a:t>Какие виды документов получают эксперты?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764" y="1825625"/>
            <a:ext cx="679103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Выдается эксперту, прошедшему процедуру Сертификации экспертов </a:t>
            </a:r>
            <a:r>
              <a:rPr lang="en-US" dirty="0" smtClean="0"/>
              <a:t>WSR</a:t>
            </a:r>
            <a:endParaRPr lang="ru-RU" dirty="0" smtClean="0"/>
          </a:p>
          <a:p>
            <a:r>
              <a:rPr lang="ru-RU" dirty="0" smtClean="0"/>
              <a:t>Дает право проведения соревнования по своей компетенции на любых чемпионатах </a:t>
            </a:r>
            <a:r>
              <a:rPr lang="en-US" dirty="0" err="1" smtClean="0"/>
              <a:t>WorldSkills</a:t>
            </a:r>
            <a:r>
              <a:rPr lang="en-US" dirty="0" smtClean="0"/>
              <a:t> </a:t>
            </a:r>
            <a:r>
              <a:rPr lang="ru-RU" dirty="0" smtClean="0"/>
              <a:t>Россия</a:t>
            </a:r>
          </a:p>
          <a:p>
            <a:r>
              <a:rPr lang="ru-RU" dirty="0" smtClean="0"/>
              <a:t>Дает право ведения деятельности, официально представляя </a:t>
            </a:r>
            <a:r>
              <a:rPr lang="en-US" dirty="0" err="1" smtClean="0"/>
              <a:t>WorldSkills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Выдается на срок до 5 лет в зависимости от профессии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Worldskills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5</a:t>
            </a:fld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21" y="2918691"/>
            <a:ext cx="2111573" cy="3006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5768" y="2078171"/>
            <a:ext cx="507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Сертификат Эксперта </a:t>
            </a:r>
          </a:p>
          <a:p>
            <a:pPr algn="ctr"/>
            <a:r>
              <a:rPr lang="ru-RU" sz="2400" i="1" dirty="0" err="1" smtClean="0"/>
              <a:t>Ворлдскиллс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45209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Сравнительная таблица документов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6</a:t>
            </a:fld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48354"/>
              </p:ext>
            </p:extLst>
          </p:nvPr>
        </p:nvGraphicFramePr>
        <p:xfrm>
          <a:off x="922574" y="1422833"/>
          <a:ext cx="10346851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8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0709">
                  <a:extLst>
                    <a:ext uri="{9D8B030D-6E8A-4147-A177-3AD203B41FA5}">
                      <a16:colId xmlns:a16="http://schemas.microsoft.com/office/drawing/2014/main" xmlns="" val="1491651672"/>
                    </a:ext>
                  </a:extLst>
                </a:gridCol>
              </a:tblGrid>
              <a:tr h="1175657">
                <a:tc>
                  <a:txBody>
                    <a:bodyPr/>
                    <a:lstStyle/>
                    <a:p>
                      <a:r>
                        <a:rPr lang="ru-RU" dirty="0" smtClean="0"/>
                        <a:t>Свидетельство </a:t>
                      </a:r>
                      <a:r>
                        <a:rPr lang="ru-RU" baseline="0" dirty="0" smtClean="0"/>
                        <a:t>о праве проведения корпоративного чемпионата или чемпионата в своей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Свидетельство о праве проведения</a:t>
                      </a:r>
                      <a:r>
                        <a:rPr lang="ru-RU" baseline="0" dirty="0" smtClean="0"/>
                        <a:t> регионального чемпионата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 Эксперта </a:t>
                      </a:r>
                      <a:r>
                        <a:rPr lang="en-US" dirty="0" smtClean="0"/>
                        <a:t>WSR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Выдается</a:t>
                      </a:r>
                      <a:r>
                        <a:rPr lang="ru-RU" baseline="0" dirty="0" smtClean="0"/>
                        <a:t> Союзом ВСР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Выдается Союзом</a:t>
                      </a:r>
                      <a:r>
                        <a:rPr lang="ru-RU" baseline="0" dirty="0" smtClean="0"/>
                        <a:t> ВСР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Выдается</a:t>
                      </a:r>
                      <a:r>
                        <a:rPr lang="ru-RU" baseline="0" dirty="0" smtClean="0"/>
                        <a:t> Союзом ВСР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Дает</a:t>
                      </a:r>
                      <a:r>
                        <a:rPr lang="ru-RU" baseline="0" dirty="0" smtClean="0"/>
                        <a:t> право проведения внутренних чемпионатов для своей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Временная альтернатива</a:t>
                      </a:r>
                      <a:r>
                        <a:rPr lang="ru-RU" baseline="0" dirty="0" smtClean="0"/>
                        <a:t> Сертификату </a:t>
                      </a:r>
                      <a:r>
                        <a:rPr lang="en-US" baseline="0" dirty="0" smtClean="0"/>
                        <a:t>WSR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Может быть получен</a:t>
                      </a:r>
                      <a:r>
                        <a:rPr lang="ru-RU" baseline="0" dirty="0" smtClean="0"/>
                        <a:t> в замен Свидетельства или без Свидетельства, сразу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Действует</a:t>
                      </a:r>
                      <a:r>
                        <a:rPr lang="ru-RU" baseline="0" dirty="0" smtClean="0"/>
                        <a:t> б</a:t>
                      </a:r>
                      <a:r>
                        <a:rPr lang="ru-RU" dirty="0" smtClean="0"/>
                        <a:t>ессрочно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Дает</a:t>
                      </a:r>
                      <a:r>
                        <a:rPr lang="ru-RU" baseline="0" dirty="0" smtClean="0"/>
                        <a:t> право проведения чемпионатов в регионах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Дает право проведения любых чемпионатов и официального участия во всех мероприятиях </a:t>
                      </a:r>
                      <a:r>
                        <a:rPr lang="en-US" dirty="0" smtClean="0"/>
                        <a:t>WSR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действия 2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Имеет</a:t>
                      </a:r>
                      <a:r>
                        <a:rPr lang="ru-RU" baseline="0" dirty="0" smtClean="0"/>
                        <a:t> срок действия, может быть продлен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r>
                        <a:rPr lang="ru-RU" baseline="0" dirty="0" smtClean="0"/>
                        <a:t> процедура онлайн подтверждения по номеру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0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8732982" y="2018148"/>
            <a:ext cx="9236" cy="3463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65091" y="2032000"/>
            <a:ext cx="9236" cy="3463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обучения экспертов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7</a:t>
            </a:fld>
            <a:endParaRPr lang="ru-RU" dirty="0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5945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99127" y="2032000"/>
            <a:ext cx="460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Выдача Свидетельств</a:t>
            </a:r>
            <a:r>
              <a:rPr lang="ru-RU" dirty="0"/>
              <a:t>а</a:t>
            </a:r>
            <a:r>
              <a:rPr lang="ru-RU" dirty="0" smtClean="0"/>
              <a:t> о праве проведения чемпионата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3597" y="2004079"/>
            <a:ext cx="260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 работы на чемпионатах со стороны Союза ВСР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023920" y="2008699"/>
            <a:ext cx="260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Получение Сертификата Эксперта </a:t>
            </a:r>
            <a:r>
              <a:rPr lang="en-US" dirty="0" smtClean="0"/>
              <a:t>WSR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49035" y="5615492"/>
            <a:ext cx="1040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Прохождение каждого этапа фиксируется Союзом ВСР. Возможен дальнейший рост, с выдачей соответствующих документов.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78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/>
          <a:lstStyle/>
          <a:p>
            <a:r>
              <a:rPr lang="ru-RU" dirty="0" smtClean="0"/>
              <a:t>Сравнительная таблица вариантов обучения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ru-RU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8</a:t>
            </a:fld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58239"/>
              </p:ext>
            </p:extLst>
          </p:nvPr>
        </p:nvGraphicFramePr>
        <p:xfrm>
          <a:off x="922574" y="1422833"/>
          <a:ext cx="9948626" cy="465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4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75657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Тренинг по стандартам проведения чемпионатов </a:t>
                      </a:r>
                      <a:r>
                        <a:rPr lang="en-US" dirty="0" err="1" smtClean="0"/>
                        <a:t>WorldSkills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Тренинг</a:t>
                      </a:r>
                      <a:r>
                        <a:rPr lang="ru-RU" baseline="0" dirty="0" smtClean="0"/>
                        <a:t> по профессии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Проводится</a:t>
                      </a:r>
                      <a:r>
                        <a:rPr lang="ru-RU" baseline="0" dirty="0" smtClean="0"/>
                        <a:t> Союзом ВСР с выдачей свидетельства о праве проведения чемпионатов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Проводится СЦК</a:t>
                      </a:r>
                      <a:r>
                        <a:rPr lang="ru-RU" baseline="0" dirty="0" smtClean="0"/>
                        <a:t> или организован </a:t>
                      </a:r>
                      <a:r>
                        <a:rPr lang="ru-RU" baseline="0" dirty="0" err="1" smtClean="0"/>
                        <a:t>профсообществом</a:t>
                      </a:r>
                      <a:r>
                        <a:rPr lang="ru-RU" baseline="0" dirty="0" smtClean="0"/>
                        <a:t> по </a:t>
                      </a:r>
                      <a:r>
                        <a:rPr lang="ru-RU" baseline="0" dirty="0" err="1" smtClean="0"/>
                        <a:t>копметенции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Длительность</a:t>
                      </a:r>
                      <a:r>
                        <a:rPr lang="ru-RU" baseline="0" dirty="0" smtClean="0"/>
                        <a:t> обучения 24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Длительность</a:t>
                      </a:r>
                      <a:r>
                        <a:rPr lang="ru-RU" baseline="0" dirty="0" smtClean="0"/>
                        <a:t> обучения в зависимости от особенностей профессии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Включает обучение</a:t>
                      </a:r>
                      <a:r>
                        <a:rPr lang="ru-RU" baseline="0" dirty="0" smtClean="0"/>
                        <a:t> стандартам </a:t>
                      </a:r>
                      <a:r>
                        <a:rPr lang="en-US" baseline="0" dirty="0" err="1" smtClean="0"/>
                        <a:t>WorldSkills</a:t>
                      </a:r>
                      <a:r>
                        <a:rPr lang="ru-RU" baseline="0" dirty="0" smtClean="0"/>
                        <a:t> и навыкам работы с системой </a:t>
                      </a:r>
                      <a:r>
                        <a:rPr lang="en-US" baseline="0" dirty="0" smtClean="0"/>
                        <a:t>CIS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Может включать обучение по стандартам </a:t>
                      </a:r>
                      <a:r>
                        <a:rPr lang="en-US" dirty="0" smtClean="0"/>
                        <a:t>WS + CIS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Может</a:t>
                      </a:r>
                      <a:r>
                        <a:rPr lang="ru-RU" baseline="0" dirty="0" smtClean="0"/>
                        <a:t> быть частью тренинга по профессии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Проводится</a:t>
                      </a:r>
                      <a:r>
                        <a:rPr lang="ru-RU" baseline="0" dirty="0" smtClean="0"/>
                        <a:t> под контролем Союза ВСР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Обязателен для новых Экспертов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</a:t>
                      </a:r>
                      <a:r>
                        <a:rPr lang="ru-RU" baseline="0" dirty="0" smtClean="0"/>
                        <a:t> правило, обязателен для экспертов, претендующих на Сертификацию Экспертов </a:t>
                      </a:r>
                      <a:r>
                        <a:rPr lang="en-US" baseline="0" dirty="0" smtClean="0"/>
                        <a:t>WSR (</a:t>
                      </a:r>
                      <a:r>
                        <a:rPr lang="ru-RU" baseline="0" dirty="0" smtClean="0"/>
                        <a:t>Зависит от требований </a:t>
                      </a:r>
                      <a:r>
                        <a:rPr lang="ru-RU" baseline="0" dirty="0" err="1" smtClean="0"/>
                        <a:t>Сертификационой</a:t>
                      </a:r>
                      <a:r>
                        <a:rPr lang="ru-RU" baseline="0" dirty="0" smtClean="0"/>
                        <a:t> комиссии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80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78652"/>
            <a:ext cx="10515600" cy="1325563"/>
          </a:xfrm>
        </p:spPr>
        <p:txBody>
          <a:bodyPr/>
          <a:lstStyle/>
          <a:p>
            <a:r>
              <a:rPr lang="ru-RU" b="1" dirty="0" smtClean="0"/>
              <a:t>Сертификация экспертов </a:t>
            </a:r>
            <a:r>
              <a:rPr lang="en-US" b="1" dirty="0" err="1" smtClean="0"/>
              <a:t>WorldSkills</a:t>
            </a:r>
            <a:r>
              <a:rPr lang="en-US" b="1" dirty="0" smtClean="0"/>
              <a:t> </a:t>
            </a:r>
            <a:r>
              <a:rPr lang="ru-RU" b="1" dirty="0" smtClean="0"/>
              <a:t>Россия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Worldskills Russia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28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78DC519C-2E9F-0341-96EF-6663E03536E0}" vid="{6836527E-621A-6A4F-8126-A8720DE6F41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2047</TotalTime>
  <Words>889</Words>
  <Application>Microsoft Office PowerPoint</Application>
  <PresentationFormat>Широкоэкранный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Обучение и сертификация экспертов WorldSkills Russia</vt:lpstr>
      <vt:lpstr>Виды документов, подтверждающих полномочия Эксперта WSR</vt:lpstr>
      <vt:lpstr>Какие виды документов получают эксперты?</vt:lpstr>
      <vt:lpstr>Какие виды документов получают эксперты?</vt:lpstr>
      <vt:lpstr>Какие виды документов получают эксперты?</vt:lpstr>
      <vt:lpstr>Сравнительная таблица документов</vt:lpstr>
      <vt:lpstr>Этапы обучения экспертов</vt:lpstr>
      <vt:lpstr>Сравнительная таблица вариантов обучения</vt:lpstr>
      <vt:lpstr>Сертификация экспертов WorldSkills Россия</vt:lpstr>
      <vt:lpstr>Где начало и конец? </vt:lpstr>
      <vt:lpstr>Этапы сертификации</vt:lpstr>
      <vt:lpstr>Заочный этап Сертификации Эксперта WSR</vt:lpstr>
      <vt:lpstr>Очный этап</vt:lpstr>
      <vt:lpstr>Сертификационная Комиссия (СК)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Semyon Ovsyannikov</dc:creator>
  <cp:lastModifiedBy>Ольга Жолобова</cp:lastModifiedBy>
  <cp:revision>55</cp:revision>
  <dcterms:created xsi:type="dcterms:W3CDTF">2015-10-29T19:19:22Z</dcterms:created>
  <dcterms:modified xsi:type="dcterms:W3CDTF">2016-06-29T11:14:45Z</dcterms:modified>
</cp:coreProperties>
</file>